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-9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472" y="1199324"/>
            <a:ext cx="850417" cy="3475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22248" y="1211618"/>
            <a:ext cx="623341" cy="3550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70432" y="1240535"/>
            <a:ext cx="733044" cy="2316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8.png"/><Relationship Id="rId21" Type="http://schemas.openxmlformats.org/officeDocument/2006/relationships/image" Target="../media/image23.png"/><Relationship Id="rId42" Type="http://schemas.openxmlformats.org/officeDocument/2006/relationships/image" Target="../media/image44.png"/><Relationship Id="rId47" Type="http://schemas.openxmlformats.org/officeDocument/2006/relationships/image" Target="../media/image49.png"/><Relationship Id="rId63" Type="http://schemas.openxmlformats.org/officeDocument/2006/relationships/image" Target="../media/image65.png"/><Relationship Id="rId68" Type="http://schemas.openxmlformats.org/officeDocument/2006/relationships/image" Target="../media/image70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9" Type="http://schemas.openxmlformats.org/officeDocument/2006/relationships/image" Target="../media/image31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png"/><Relationship Id="rId40" Type="http://schemas.openxmlformats.org/officeDocument/2006/relationships/image" Target="../media/image42.png"/><Relationship Id="rId45" Type="http://schemas.openxmlformats.org/officeDocument/2006/relationships/image" Target="../media/image47.png"/><Relationship Id="rId53" Type="http://schemas.openxmlformats.org/officeDocument/2006/relationships/image" Target="../media/image55.png"/><Relationship Id="rId58" Type="http://schemas.openxmlformats.org/officeDocument/2006/relationships/image" Target="../media/image60.png"/><Relationship Id="rId66" Type="http://schemas.openxmlformats.org/officeDocument/2006/relationships/image" Target="../media/image68.png"/><Relationship Id="rId5" Type="http://schemas.openxmlformats.org/officeDocument/2006/relationships/image" Target="../media/image7.png"/><Relationship Id="rId61" Type="http://schemas.openxmlformats.org/officeDocument/2006/relationships/image" Target="../media/image63.png"/><Relationship Id="rId19" Type="http://schemas.openxmlformats.org/officeDocument/2006/relationships/image" Target="../media/image2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Relationship Id="rId48" Type="http://schemas.openxmlformats.org/officeDocument/2006/relationships/image" Target="../media/image50.png"/><Relationship Id="rId56" Type="http://schemas.openxmlformats.org/officeDocument/2006/relationships/image" Target="../media/image58.png"/><Relationship Id="rId64" Type="http://schemas.openxmlformats.org/officeDocument/2006/relationships/image" Target="../media/image66.png"/><Relationship Id="rId69" Type="http://schemas.openxmlformats.org/officeDocument/2006/relationships/image" Target="../media/image71.png"/><Relationship Id="rId8" Type="http://schemas.openxmlformats.org/officeDocument/2006/relationships/image" Target="../media/image10.png"/><Relationship Id="rId51" Type="http://schemas.openxmlformats.org/officeDocument/2006/relationships/image" Target="../media/image53.png"/><Relationship Id="rId72" Type="http://schemas.openxmlformats.org/officeDocument/2006/relationships/hyperlink" Target="https://hssj.cumhuriyet.edu.tr/yazim-kurallari/" TargetMode="External"/><Relationship Id="rId3" Type="http://schemas.openxmlformats.org/officeDocument/2006/relationships/image" Target="../media/image5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59" Type="http://schemas.openxmlformats.org/officeDocument/2006/relationships/image" Target="../media/image61.png"/><Relationship Id="rId67" Type="http://schemas.openxmlformats.org/officeDocument/2006/relationships/image" Target="../media/image69.png"/><Relationship Id="rId20" Type="http://schemas.openxmlformats.org/officeDocument/2006/relationships/image" Target="../media/image22.png"/><Relationship Id="rId41" Type="http://schemas.openxmlformats.org/officeDocument/2006/relationships/image" Target="../media/image43.png"/><Relationship Id="rId54" Type="http://schemas.openxmlformats.org/officeDocument/2006/relationships/image" Target="../media/image56.png"/><Relationship Id="rId62" Type="http://schemas.openxmlformats.org/officeDocument/2006/relationships/image" Target="../media/image64.png"/><Relationship Id="rId70" Type="http://schemas.openxmlformats.org/officeDocument/2006/relationships/image" Target="../media/image7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png"/><Relationship Id="rId57" Type="http://schemas.openxmlformats.org/officeDocument/2006/relationships/image" Target="../media/image59.png"/><Relationship Id="rId10" Type="http://schemas.openxmlformats.org/officeDocument/2006/relationships/image" Target="../media/image12.png"/><Relationship Id="rId31" Type="http://schemas.openxmlformats.org/officeDocument/2006/relationships/image" Target="../media/image33.png"/><Relationship Id="rId44" Type="http://schemas.openxmlformats.org/officeDocument/2006/relationships/image" Target="../media/image46.png"/><Relationship Id="rId52" Type="http://schemas.openxmlformats.org/officeDocument/2006/relationships/image" Target="../media/image54.png"/><Relationship Id="rId60" Type="http://schemas.openxmlformats.org/officeDocument/2006/relationships/image" Target="../media/image62.png"/><Relationship Id="rId65" Type="http://schemas.openxmlformats.org/officeDocument/2006/relationships/image" Target="../media/image67.png"/><Relationship Id="rId73" Type="http://schemas.openxmlformats.org/officeDocument/2006/relationships/hyperlink" Target="https://hssj.cumhuriyet.edu.tr/wp-content/uploads/2020/11/HSSJ-Devir-Hakki.docx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9" Type="http://schemas.openxmlformats.org/officeDocument/2006/relationships/image" Target="../media/image41.png"/><Relationship Id="rId34" Type="http://schemas.openxmlformats.org/officeDocument/2006/relationships/image" Target="../media/image36.png"/><Relationship Id="rId50" Type="http://schemas.openxmlformats.org/officeDocument/2006/relationships/image" Target="../media/image52.png"/><Relationship Id="rId55" Type="http://schemas.openxmlformats.org/officeDocument/2006/relationships/image" Target="../media/image57.png"/><Relationship Id="rId7" Type="http://schemas.openxmlformats.org/officeDocument/2006/relationships/image" Target="../media/image9.png"/><Relationship Id="rId71" Type="http://schemas.openxmlformats.org/officeDocument/2006/relationships/hyperlink" Target="https://hssj.cumhuriyet.edu.tr/wp-content/uploads/2020/11/On-degerlendirme-formu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432" y="1240536"/>
            <a:ext cx="733425" cy="23177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305"/>
              </a:spcBef>
            </a:pPr>
            <a:r>
              <a:rPr sz="900" spc="-5" dirty="0">
                <a:latin typeface="Calibri"/>
                <a:cs typeface="Calibri"/>
              </a:rPr>
              <a:t>Başvuru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34604" y="1504124"/>
            <a:ext cx="38735" cy="405765"/>
            <a:chOff x="1534604" y="1504124"/>
            <a:chExt cx="38735" cy="405765"/>
          </a:xfrm>
        </p:grpSpPr>
        <p:sp>
          <p:nvSpPr>
            <p:cNvPr id="4" name="object 4"/>
            <p:cNvSpPr/>
            <p:nvPr/>
          </p:nvSpPr>
          <p:spPr>
            <a:xfrm>
              <a:off x="1536191" y="1505711"/>
              <a:ext cx="35560" cy="402590"/>
            </a:xfrm>
            <a:custGeom>
              <a:avLst/>
              <a:gdLst/>
              <a:ahLst/>
              <a:cxnLst/>
              <a:rect l="l" t="t" r="r" b="b"/>
              <a:pathLst>
                <a:path w="35559" h="402589">
                  <a:moveTo>
                    <a:pt x="26289" y="0"/>
                  </a:moveTo>
                  <a:lnTo>
                    <a:pt x="8763" y="0"/>
                  </a:lnTo>
                  <a:lnTo>
                    <a:pt x="8763" y="384810"/>
                  </a:lnTo>
                  <a:lnTo>
                    <a:pt x="0" y="384810"/>
                  </a:lnTo>
                  <a:lnTo>
                    <a:pt x="17526" y="402336"/>
                  </a:lnTo>
                  <a:lnTo>
                    <a:pt x="35052" y="384810"/>
                  </a:lnTo>
                  <a:lnTo>
                    <a:pt x="26289" y="384810"/>
                  </a:lnTo>
                  <a:lnTo>
                    <a:pt x="2628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6191" y="1505711"/>
              <a:ext cx="35560" cy="402590"/>
            </a:xfrm>
            <a:custGeom>
              <a:avLst/>
              <a:gdLst/>
              <a:ahLst/>
              <a:cxnLst/>
              <a:rect l="l" t="t" r="r" b="b"/>
              <a:pathLst>
                <a:path w="35559" h="402589">
                  <a:moveTo>
                    <a:pt x="0" y="384810"/>
                  </a:moveTo>
                  <a:lnTo>
                    <a:pt x="8763" y="384810"/>
                  </a:lnTo>
                  <a:lnTo>
                    <a:pt x="8763" y="0"/>
                  </a:lnTo>
                  <a:lnTo>
                    <a:pt x="26289" y="0"/>
                  </a:lnTo>
                  <a:lnTo>
                    <a:pt x="26289" y="384810"/>
                  </a:lnTo>
                  <a:lnTo>
                    <a:pt x="35052" y="384810"/>
                  </a:lnTo>
                  <a:lnTo>
                    <a:pt x="17526" y="402336"/>
                  </a:lnTo>
                  <a:lnTo>
                    <a:pt x="0" y="38481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29709" y="1102388"/>
            <a:ext cx="31623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400" i="1" spc="-5" dirty="0">
                <a:latin typeface="Arial"/>
                <a:cs typeface="Arial"/>
              </a:rPr>
              <a:t>Bu</a:t>
            </a:r>
            <a:r>
              <a:rPr sz="400" i="1" spc="-50" dirty="0">
                <a:latin typeface="Arial"/>
                <a:cs typeface="Arial"/>
              </a:rPr>
              <a:t> </a:t>
            </a:r>
            <a:r>
              <a:rPr sz="400" i="1" spc="-10" dirty="0" err="1">
                <a:latin typeface="Arial"/>
                <a:cs typeface="Arial"/>
              </a:rPr>
              <a:t>aşamada</a:t>
            </a:r>
            <a:r>
              <a:rPr sz="400" i="1" spc="-10" dirty="0">
                <a:latin typeface="Arial"/>
                <a:cs typeface="Arial"/>
              </a:rPr>
              <a:t>  </a:t>
            </a:r>
            <a:r>
              <a:rPr lang="tr-TR" sz="400" i="1" spc="-10" dirty="0" smtClean="0">
                <a:latin typeface="Arial"/>
                <a:cs typeface="Arial"/>
              </a:rPr>
              <a:t>E-posta yoluyla</a:t>
            </a:r>
            <a:r>
              <a:rPr sz="400" i="1" spc="-10" dirty="0" smtClean="0">
                <a:latin typeface="Arial"/>
                <a:cs typeface="Arial"/>
              </a:rPr>
              <a:t>  </a:t>
            </a:r>
            <a:r>
              <a:rPr sz="400" i="1" spc="-10" dirty="0">
                <a:latin typeface="Arial"/>
                <a:cs typeface="Arial"/>
              </a:rPr>
              <a:t>tüm talep  edilen  dosyalar  </a:t>
            </a:r>
            <a:r>
              <a:rPr sz="400" i="1" dirty="0">
                <a:latin typeface="Arial"/>
                <a:cs typeface="Arial"/>
              </a:rPr>
              <a:t>y</a:t>
            </a:r>
            <a:r>
              <a:rPr sz="400" i="1" spc="-10" dirty="0">
                <a:latin typeface="Arial"/>
                <a:cs typeface="Arial"/>
              </a:rPr>
              <a:t>ü</a:t>
            </a:r>
            <a:r>
              <a:rPr sz="400" i="1" dirty="0">
                <a:latin typeface="Arial"/>
                <a:cs typeface="Arial"/>
              </a:rPr>
              <a:t>k</a:t>
            </a:r>
            <a:r>
              <a:rPr sz="400" i="1" spc="-25" dirty="0">
                <a:latin typeface="Arial"/>
                <a:cs typeface="Arial"/>
              </a:rPr>
              <a:t>l</a:t>
            </a:r>
            <a:r>
              <a:rPr sz="400" i="1" spc="-10" dirty="0">
                <a:latin typeface="Arial"/>
                <a:cs typeface="Arial"/>
              </a:rPr>
              <a:t>en</a:t>
            </a:r>
            <a:r>
              <a:rPr sz="400" i="1" spc="-15" dirty="0">
                <a:latin typeface="Arial"/>
                <a:cs typeface="Arial"/>
              </a:rPr>
              <a:t>m</a:t>
            </a:r>
            <a:r>
              <a:rPr sz="400" i="1" dirty="0">
                <a:latin typeface="Arial"/>
                <a:cs typeface="Arial"/>
              </a:rPr>
              <a:t>e</a:t>
            </a:r>
            <a:r>
              <a:rPr sz="400" i="1" spc="-10" dirty="0">
                <a:latin typeface="Arial"/>
                <a:cs typeface="Arial"/>
              </a:rPr>
              <a:t>li</a:t>
            </a:r>
            <a:r>
              <a:rPr sz="400" i="1" dirty="0">
                <a:latin typeface="Arial"/>
                <a:cs typeface="Arial"/>
              </a:rPr>
              <a:t>d</a:t>
            </a:r>
            <a:r>
              <a:rPr sz="400" i="1" spc="-10" dirty="0">
                <a:latin typeface="Arial"/>
                <a:cs typeface="Arial"/>
              </a:rPr>
              <a:t>i</a:t>
            </a:r>
            <a:r>
              <a:rPr sz="400" i="1" spc="-5" dirty="0">
                <a:latin typeface="Arial"/>
                <a:cs typeface="Arial"/>
              </a:rPr>
              <a:t>r</a:t>
            </a:r>
            <a:endParaRPr sz="4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94232" y="1908098"/>
            <a:ext cx="913130" cy="300355"/>
            <a:chOff x="1094232" y="1908098"/>
            <a:chExt cx="913130" cy="300355"/>
          </a:xfrm>
        </p:grpSpPr>
        <p:sp>
          <p:nvSpPr>
            <p:cNvPr id="8" name="object 8"/>
            <p:cNvSpPr/>
            <p:nvPr/>
          </p:nvSpPr>
          <p:spPr>
            <a:xfrm>
              <a:off x="1094232" y="1908098"/>
              <a:ext cx="912863" cy="3001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6716" y="1932482"/>
              <a:ext cx="806208" cy="274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55192" y="1949196"/>
              <a:ext cx="795528" cy="1844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55191" y="1949195"/>
            <a:ext cx="795655" cy="1847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330"/>
              </a:spcBef>
            </a:pPr>
            <a:r>
              <a:rPr sz="600" b="1" dirty="0">
                <a:latin typeface="Calibri"/>
                <a:cs typeface="Calibri"/>
              </a:rPr>
              <a:t>Ön</a:t>
            </a:r>
            <a:r>
              <a:rPr sz="600" b="1" spc="-15" dirty="0">
                <a:latin typeface="Calibri"/>
                <a:cs typeface="Calibri"/>
              </a:rPr>
              <a:t> </a:t>
            </a:r>
            <a:r>
              <a:rPr sz="600" b="1" spc="-5" dirty="0">
                <a:latin typeface="Calibri"/>
                <a:cs typeface="Calibri"/>
              </a:rPr>
              <a:t>Değerlendirme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32816" y="2167178"/>
            <a:ext cx="1731645" cy="300355"/>
            <a:chOff x="432816" y="2167178"/>
            <a:chExt cx="1731645" cy="300355"/>
          </a:xfrm>
        </p:grpSpPr>
        <p:sp>
          <p:nvSpPr>
            <p:cNvPr id="13" name="object 13"/>
            <p:cNvSpPr/>
            <p:nvPr/>
          </p:nvSpPr>
          <p:spPr>
            <a:xfrm>
              <a:off x="870204" y="2174811"/>
              <a:ext cx="1293875" cy="19361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31164" y="2215895"/>
              <a:ext cx="1176528" cy="77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1164" y="2215895"/>
              <a:ext cx="1176655" cy="78105"/>
            </a:xfrm>
            <a:custGeom>
              <a:avLst/>
              <a:gdLst/>
              <a:ahLst/>
              <a:cxnLst/>
              <a:rect l="l" t="t" r="r" b="b"/>
              <a:pathLst>
                <a:path w="1176655" h="78105">
                  <a:moveTo>
                    <a:pt x="1176528" y="19430"/>
                  </a:moveTo>
                  <a:lnTo>
                    <a:pt x="1157097" y="38862"/>
                  </a:lnTo>
                  <a:lnTo>
                    <a:pt x="1157097" y="29209"/>
                  </a:lnTo>
                  <a:lnTo>
                    <a:pt x="597916" y="29209"/>
                  </a:lnTo>
                  <a:lnTo>
                    <a:pt x="597916" y="58292"/>
                  </a:lnTo>
                  <a:lnTo>
                    <a:pt x="607695" y="58292"/>
                  </a:lnTo>
                  <a:lnTo>
                    <a:pt x="588264" y="77724"/>
                  </a:lnTo>
                  <a:lnTo>
                    <a:pt x="568833" y="58292"/>
                  </a:lnTo>
                  <a:lnTo>
                    <a:pt x="578485" y="58292"/>
                  </a:lnTo>
                  <a:lnTo>
                    <a:pt x="578485" y="29209"/>
                  </a:lnTo>
                  <a:lnTo>
                    <a:pt x="19431" y="29209"/>
                  </a:lnTo>
                  <a:lnTo>
                    <a:pt x="19431" y="38862"/>
                  </a:lnTo>
                  <a:lnTo>
                    <a:pt x="0" y="19430"/>
                  </a:lnTo>
                  <a:lnTo>
                    <a:pt x="19431" y="0"/>
                  </a:lnTo>
                  <a:lnTo>
                    <a:pt x="19431" y="9651"/>
                  </a:lnTo>
                  <a:lnTo>
                    <a:pt x="1157097" y="9651"/>
                  </a:lnTo>
                  <a:lnTo>
                    <a:pt x="1157097" y="0"/>
                  </a:lnTo>
                  <a:lnTo>
                    <a:pt x="1176528" y="194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2816" y="2167178"/>
              <a:ext cx="527291" cy="30017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1876" y="2190038"/>
              <a:ext cx="327621" cy="27439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93776" y="2208276"/>
            <a:ext cx="410209" cy="184785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600" b="1" spc="-5" dirty="0">
                <a:latin typeface="Calibri"/>
                <a:cs typeface="Calibri"/>
              </a:rPr>
              <a:t>Red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083307" y="2141270"/>
            <a:ext cx="528955" cy="300355"/>
            <a:chOff x="2083307" y="2141270"/>
            <a:chExt cx="528955" cy="300355"/>
          </a:xfrm>
        </p:grpSpPr>
        <p:sp>
          <p:nvSpPr>
            <p:cNvPr id="20" name="object 20"/>
            <p:cNvSpPr/>
            <p:nvPr/>
          </p:nvSpPr>
          <p:spPr>
            <a:xfrm>
              <a:off x="2083307" y="2141270"/>
              <a:ext cx="528802" cy="30017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54935" y="2165654"/>
              <a:ext cx="385610" cy="27439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44267" y="2182368"/>
              <a:ext cx="411480" cy="184785"/>
            </a:xfrm>
            <a:custGeom>
              <a:avLst/>
              <a:gdLst/>
              <a:ahLst/>
              <a:cxnLst/>
              <a:rect l="l" t="t" r="r" b="b"/>
              <a:pathLst>
                <a:path w="411480" h="184785">
                  <a:moveTo>
                    <a:pt x="411480" y="0"/>
                  </a:moveTo>
                  <a:lnTo>
                    <a:pt x="0" y="0"/>
                  </a:lnTo>
                  <a:lnTo>
                    <a:pt x="0" y="184403"/>
                  </a:lnTo>
                  <a:lnTo>
                    <a:pt x="411480" y="184403"/>
                  </a:lnTo>
                  <a:lnTo>
                    <a:pt x="41148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144267" y="2182367"/>
            <a:ext cx="411480" cy="1847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330"/>
              </a:spcBef>
            </a:pPr>
            <a:r>
              <a:rPr sz="600" b="1" spc="-5" dirty="0">
                <a:latin typeface="Calibri"/>
                <a:cs typeface="Calibri"/>
              </a:rPr>
              <a:t>Kabul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219200" y="2267724"/>
            <a:ext cx="599440" cy="381000"/>
            <a:chOff x="1219200" y="2267724"/>
            <a:chExt cx="599440" cy="381000"/>
          </a:xfrm>
        </p:grpSpPr>
        <p:sp>
          <p:nvSpPr>
            <p:cNvPr id="25" name="object 25"/>
            <p:cNvSpPr/>
            <p:nvPr/>
          </p:nvSpPr>
          <p:spPr>
            <a:xfrm>
              <a:off x="1219200" y="2267724"/>
              <a:ext cx="598932" cy="38098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5879" y="2293594"/>
              <a:ext cx="385610" cy="35054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280160" y="2308860"/>
            <a:ext cx="481965" cy="265430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2065" algn="ctr">
              <a:lnSpc>
                <a:spcPts val="600"/>
              </a:lnSpc>
              <a:spcBef>
                <a:spcPts val="350"/>
              </a:spcBef>
            </a:pPr>
            <a:r>
              <a:rPr sz="500" b="1" spc="5" dirty="0">
                <a:latin typeface="Calibri"/>
                <a:cs typeface="Calibri"/>
              </a:rPr>
              <a:t>Şartlı</a:t>
            </a:r>
            <a:endParaRPr sz="500">
              <a:latin typeface="Calibri"/>
              <a:cs typeface="Calibri"/>
            </a:endParaRPr>
          </a:p>
          <a:p>
            <a:pPr marL="635" algn="ctr">
              <a:lnSpc>
                <a:spcPts val="720"/>
              </a:lnSpc>
            </a:pPr>
            <a:r>
              <a:rPr sz="600" b="1" spc="-5" dirty="0">
                <a:latin typeface="Calibri"/>
                <a:cs typeface="Calibri"/>
              </a:rPr>
              <a:t>Kabul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484122" y="2831541"/>
            <a:ext cx="723265" cy="285115"/>
            <a:chOff x="1484122" y="2831541"/>
            <a:chExt cx="723265" cy="285115"/>
          </a:xfrm>
        </p:grpSpPr>
        <p:sp>
          <p:nvSpPr>
            <p:cNvPr id="29" name="object 29"/>
            <p:cNvSpPr/>
            <p:nvPr/>
          </p:nvSpPr>
          <p:spPr>
            <a:xfrm>
              <a:off x="1490472" y="2923031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19" h="45719">
                  <a:moveTo>
                    <a:pt x="11430" y="0"/>
                  </a:moveTo>
                  <a:lnTo>
                    <a:pt x="0" y="0"/>
                  </a:lnTo>
                  <a:lnTo>
                    <a:pt x="0" y="19938"/>
                  </a:lnTo>
                  <a:lnTo>
                    <a:pt x="1579" y="27735"/>
                  </a:lnTo>
                  <a:lnTo>
                    <a:pt x="5873" y="34115"/>
                  </a:lnTo>
                  <a:lnTo>
                    <a:pt x="12215" y="38423"/>
                  </a:lnTo>
                  <a:lnTo>
                    <a:pt x="19939" y="40004"/>
                  </a:lnTo>
                  <a:lnTo>
                    <a:pt x="262890" y="40004"/>
                  </a:lnTo>
                  <a:lnTo>
                    <a:pt x="262890" y="45719"/>
                  </a:lnTo>
                  <a:lnTo>
                    <a:pt x="274320" y="34289"/>
                  </a:lnTo>
                  <a:lnTo>
                    <a:pt x="262890" y="22859"/>
                  </a:lnTo>
                  <a:lnTo>
                    <a:pt x="262890" y="28575"/>
                  </a:lnTo>
                  <a:lnTo>
                    <a:pt x="15240" y="28575"/>
                  </a:lnTo>
                  <a:lnTo>
                    <a:pt x="11430" y="24764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90472" y="2923031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19" h="45719">
                  <a:moveTo>
                    <a:pt x="0" y="0"/>
                  </a:moveTo>
                  <a:lnTo>
                    <a:pt x="0" y="19938"/>
                  </a:lnTo>
                  <a:lnTo>
                    <a:pt x="1579" y="27735"/>
                  </a:lnTo>
                  <a:lnTo>
                    <a:pt x="5873" y="34115"/>
                  </a:lnTo>
                  <a:lnTo>
                    <a:pt x="12215" y="38423"/>
                  </a:lnTo>
                  <a:lnTo>
                    <a:pt x="19939" y="40004"/>
                  </a:lnTo>
                  <a:lnTo>
                    <a:pt x="262890" y="40004"/>
                  </a:lnTo>
                  <a:lnTo>
                    <a:pt x="262890" y="45719"/>
                  </a:lnTo>
                  <a:lnTo>
                    <a:pt x="274320" y="34289"/>
                  </a:lnTo>
                  <a:lnTo>
                    <a:pt x="262890" y="22859"/>
                  </a:lnTo>
                  <a:lnTo>
                    <a:pt x="262890" y="28575"/>
                  </a:lnTo>
                  <a:lnTo>
                    <a:pt x="19939" y="28575"/>
                  </a:lnTo>
                  <a:lnTo>
                    <a:pt x="15240" y="28575"/>
                  </a:lnTo>
                  <a:lnTo>
                    <a:pt x="11430" y="24764"/>
                  </a:lnTo>
                  <a:lnTo>
                    <a:pt x="11430" y="19938"/>
                  </a:lnTo>
                  <a:lnTo>
                    <a:pt x="11430" y="0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57172" y="2831541"/>
              <a:ext cx="449605" cy="28503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13560" y="2858973"/>
              <a:ext cx="336765" cy="24846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18131" y="2872739"/>
              <a:ext cx="332231" cy="1691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818132" y="2872739"/>
            <a:ext cx="332740" cy="16954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30"/>
              </a:spcBef>
            </a:pPr>
            <a:r>
              <a:rPr sz="500" b="1" dirty="0">
                <a:latin typeface="Calibri"/>
                <a:cs typeface="Calibri"/>
              </a:rPr>
              <a:t>Yazar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76948" y="2673350"/>
            <a:ext cx="7853680" cy="777240"/>
            <a:chOff x="476948" y="2673350"/>
            <a:chExt cx="7853680" cy="777240"/>
          </a:xfrm>
        </p:grpSpPr>
        <p:sp>
          <p:nvSpPr>
            <p:cNvPr id="36" name="object 36"/>
            <p:cNvSpPr/>
            <p:nvPr/>
          </p:nvSpPr>
          <p:spPr>
            <a:xfrm>
              <a:off x="2178303" y="2679700"/>
              <a:ext cx="155575" cy="321310"/>
            </a:xfrm>
            <a:custGeom>
              <a:avLst/>
              <a:gdLst/>
              <a:ahLst/>
              <a:cxnLst/>
              <a:rect l="l" t="t" r="r" b="b"/>
              <a:pathLst>
                <a:path w="155575" h="321310">
                  <a:moveTo>
                    <a:pt x="150240" y="0"/>
                  </a:moveTo>
                  <a:lnTo>
                    <a:pt x="139064" y="4825"/>
                  </a:lnTo>
                  <a:lnTo>
                    <a:pt x="143128" y="6476"/>
                  </a:lnTo>
                  <a:lnTo>
                    <a:pt x="24129" y="309625"/>
                  </a:lnTo>
                  <a:lnTo>
                    <a:pt x="20446" y="311276"/>
                  </a:lnTo>
                  <a:lnTo>
                    <a:pt x="3175" y="304419"/>
                  </a:lnTo>
                  <a:lnTo>
                    <a:pt x="0" y="312420"/>
                  </a:lnTo>
                  <a:lnTo>
                    <a:pt x="21716" y="320928"/>
                  </a:lnTo>
                  <a:lnTo>
                    <a:pt x="30479" y="317119"/>
                  </a:lnTo>
                  <a:lnTo>
                    <a:pt x="151002" y="9525"/>
                  </a:lnTo>
                  <a:lnTo>
                    <a:pt x="155066" y="11175"/>
                  </a:lnTo>
                  <a:lnTo>
                    <a:pt x="15024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78303" y="2679700"/>
              <a:ext cx="155575" cy="321310"/>
            </a:xfrm>
            <a:custGeom>
              <a:avLst/>
              <a:gdLst/>
              <a:ahLst/>
              <a:cxnLst/>
              <a:rect l="l" t="t" r="r" b="b"/>
              <a:pathLst>
                <a:path w="155575" h="321310">
                  <a:moveTo>
                    <a:pt x="0" y="312420"/>
                  </a:moveTo>
                  <a:lnTo>
                    <a:pt x="13969" y="317880"/>
                  </a:lnTo>
                  <a:lnTo>
                    <a:pt x="21716" y="320928"/>
                  </a:lnTo>
                  <a:lnTo>
                    <a:pt x="30479" y="317119"/>
                  </a:lnTo>
                  <a:lnTo>
                    <a:pt x="33527" y="309499"/>
                  </a:lnTo>
                  <a:lnTo>
                    <a:pt x="151002" y="9525"/>
                  </a:lnTo>
                  <a:lnTo>
                    <a:pt x="155066" y="11175"/>
                  </a:lnTo>
                  <a:lnTo>
                    <a:pt x="150240" y="0"/>
                  </a:lnTo>
                  <a:lnTo>
                    <a:pt x="139064" y="4825"/>
                  </a:lnTo>
                  <a:lnTo>
                    <a:pt x="143128" y="6476"/>
                  </a:lnTo>
                  <a:lnTo>
                    <a:pt x="25526" y="306324"/>
                  </a:lnTo>
                  <a:lnTo>
                    <a:pt x="24129" y="309625"/>
                  </a:lnTo>
                  <a:lnTo>
                    <a:pt x="20446" y="311276"/>
                  </a:lnTo>
                  <a:lnTo>
                    <a:pt x="17144" y="310007"/>
                  </a:lnTo>
                  <a:lnTo>
                    <a:pt x="3175" y="304419"/>
                  </a:lnTo>
                  <a:lnTo>
                    <a:pt x="0" y="31242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78536" y="3360419"/>
              <a:ext cx="7850505" cy="88900"/>
            </a:xfrm>
            <a:custGeom>
              <a:avLst/>
              <a:gdLst/>
              <a:ahLst/>
              <a:cxnLst/>
              <a:rect l="l" t="t" r="r" b="b"/>
              <a:pathLst>
                <a:path w="7850505" h="88900">
                  <a:moveTo>
                    <a:pt x="2360676" y="0"/>
                  </a:moveTo>
                  <a:lnTo>
                    <a:pt x="2360229" y="13340"/>
                  </a:lnTo>
                  <a:lnTo>
                    <a:pt x="2359009" y="24241"/>
                  </a:lnTo>
                  <a:lnTo>
                    <a:pt x="2357193" y="31593"/>
                  </a:lnTo>
                  <a:lnTo>
                    <a:pt x="2354961" y="34289"/>
                  </a:lnTo>
                  <a:lnTo>
                    <a:pt x="1236471" y="34289"/>
                  </a:lnTo>
                  <a:lnTo>
                    <a:pt x="1234239" y="36986"/>
                  </a:lnTo>
                  <a:lnTo>
                    <a:pt x="1232423" y="44338"/>
                  </a:lnTo>
                  <a:lnTo>
                    <a:pt x="1231203" y="55239"/>
                  </a:lnTo>
                  <a:lnTo>
                    <a:pt x="1230757" y="68579"/>
                  </a:lnTo>
                  <a:lnTo>
                    <a:pt x="1230310" y="55239"/>
                  </a:lnTo>
                  <a:lnTo>
                    <a:pt x="1229090" y="44338"/>
                  </a:lnTo>
                  <a:lnTo>
                    <a:pt x="1227274" y="36986"/>
                  </a:lnTo>
                  <a:lnTo>
                    <a:pt x="1225041" y="34289"/>
                  </a:lnTo>
                  <a:lnTo>
                    <a:pt x="5715" y="34289"/>
                  </a:lnTo>
                  <a:lnTo>
                    <a:pt x="3487" y="31593"/>
                  </a:lnTo>
                  <a:lnTo>
                    <a:pt x="1671" y="24241"/>
                  </a:lnTo>
                  <a:lnTo>
                    <a:pt x="448" y="13340"/>
                  </a:lnTo>
                  <a:lnTo>
                    <a:pt x="0" y="0"/>
                  </a:lnTo>
                </a:path>
                <a:path w="7850505" h="88900">
                  <a:moveTo>
                    <a:pt x="5087112" y="0"/>
                  </a:moveTo>
                  <a:lnTo>
                    <a:pt x="5086532" y="17192"/>
                  </a:lnTo>
                  <a:lnTo>
                    <a:pt x="5084953" y="31241"/>
                  </a:lnTo>
                  <a:lnTo>
                    <a:pt x="5082611" y="40719"/>
                  </a:lnTo>
                  <a:lnTo>
                    <a:pt x="5079746" y="44195"/>
                  </a:lnTo>
                  <a:lnTo>
                    <a:pt x="3810000" y="44195"/>
                  </a:lnTo>
                  <a:lnTo>
                    <a:pt x="3807134" y="47672"/>
                  </a:lnTo>
                  <a:lnTo>
                    <a:pt x="3804793" y="57149"/>
                  </a:lnTo>
                  <a:lnTo>
                    <a:pt x="3803213" y="71199"/>
                  </a:lnTo>
                  <a:lnTo>
                    <a:pt x="3802634" y="88391"/>
                  </a:lnTo>
                  <a:lnTo>
                    <a:pt x="3802054" y="71199"/>
                  </a:lnTo>
                  <a:lnTo>
                    <a:pt x="3800474" y="57150"/>
                  </a:lnTo>
                  <a:lnTo>
                    <a:pt x="3798133" y="47672"/>
                  </a:lnTo>
                  <a:lnTo>
                    <a:pt x="3795267" y="44195"/>
                  </a:lnTo>
                  <a:lnTo>
                    <a:pt x="2410714" y="44195"/>
                  </a:lnTo>
                  <a:lnTo>
                    <a:pt x="2407848" y="40719"/>
                  </a:lnTo>
                  <a:lnTo>
                    <a:pt x="2405506" y="31241"/>
                  </a:lnTo>
                  <a:lnTo>
                    <a:pt x="2403927" y="17192"/>
                  </a:lnTo>
                  <a:lnTo>
                    <a:pt x="2403347" y="0"/>
                  </a:lnTo>
                </a:path>
                <a:path w="7850505" h="88900">
                  <a:moveTo>
                    <a:pt x="7850124" y="0"/>
                  </a:moveTo>
                  <a:lnTo>
                    <a:pt x="7849544" y="17192"/>
                  </a:lnTo>
                  <a:lnTo>
                    <a:pt x="7847965" y="31241"/>
                  </a:lnTo>
                  <a:lnTo>
                    <a:pt x="7845623" y="40719"/>
                  </a:lnTo>
                  <a:lnTo>
                    <a:pt x="7842758" y="44195"/>
                  </a:lnTo>
                  <a:lnTo>
                    <a:pt x="6573012" y="44195"/>
                  </a:lnTo>
                  <a:lnTo>
                    <a:pt x="6570146" y="47672"/>
                  </a:lnTo>
                  <a:lnTo>
                    <a:pt x="6567805" y="57149"/>
                  </a:lnTo>
                  <a:lnTo>
                    <a:pt x="6566225" y="71199"/>
                  </a:lnTo>
                  <a:lnTo>
                    <a:pt x="6565646" y="88391"/>
                  </a:lnTo>
                  <a:lnTo>
                    <a:pt x="6565066" y="71199"/>
                  </a:lnTo>
                  <a:lnTo>
                    <a:pt x="6563487" y="57150"/>
                  </a:lnTo>
                  <a:lnTo>
                    <a:pt x="6561145" y="47672"/>
                  </a:lnTo>
                  <a:lnTo>
                    <a:pt x="6558280" y="44195"/>
                  </a:lnTo>
                  <a:lnTo>
                    <a:pt x="5173726" y="44195"/>
                  </a:lnTo>
                  <a:lnTo>
                    <a:pt x="5170860" y="40719"/>
                  </a:lnTo>
                  <a:lnTo>
                    <a:pt x="5168519" y="31241"/>
                  </a:lnTo>
                  <a:lnTo>
                    <a:pt x="5166939" y="17192"/>
                  </a:lnTo>
                  <a:lnTo>
                    <a:pt x="51663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53339" y="2411349"/>
            <a:ext cx="463550" cy="254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500" b="1" i="1" dirty="0">
                <a:latin typeface="Arial"/>
                <a:cs typeface="Arial"/>
              </a:rPr>
              <a:t>Ön      d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ğ</a:t>
            </a:r>
            <a:r>
              <a:rPr sz="500" b="1" i="1" spc="-5" dirty="0">
                <a:latin typeface="Arial"/>
                <a:cs typeface="Arial"/>
              </a:rPr>
              <a:t>er</a:t>
            </a:r>
            <a:r>
              <a:rPr sz="500" b="1" i="1" dirty="0">
                <a:latin typeface="Arial"/>
                <a:cs typeface="Arial"/>
              </a:rPr>
              <a:t>l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n</a:t>
            </a:r>
            <a:r>
              <a:rPr sz="500" b="1" i="1" spc="-10" dirty="0">
                <a:latin typeface="Arial"/>
                <a:cs typeface="Arial"/>
              </a:rPr>
              <a:t>di</a:t>
            </a:r>
            <a:r>
              <a:rPr sz="500" b="1" i="1" spc="-5" dirty="0">
                <a:latin typeface="Arial"/>
                <a:cs typeface="Arial"/>
              </a:rPr>
              <a:t>rm</a:t>
            </a:r>
            <a:r>
              <a:rPr sz="500" b="1" i="1" dirty="0">
                <a:latin typeface="Arial"/>
                <a:cs typeface="Arial"/>
              </a:rPr>
              <a:t>e  Puanı</a:t>
            </a:r>
            <a:r>
              <a:rPr sz="500" b="1" i="1" spc="-45" dirty="0">
                <a:latin typeface="Arial"/>
                <a:cs typeface="Arial"/>
              </a:rPr>
              <a:t> </a:t>
            </a:r>
            <a:r>
              <a:rPr sz="500" b="1" i="1" dirty="0">
                <a:latin typeface="Arial"/>
                <a:cs typeface="Arial"/>
              </a:rPr>
              <a:t>&lt;50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75333" y="2590926"/>
            <a:ext cx="463550" cy="254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500" b="1" i="1" dirty="0">
                <a:latin typeface="Arial"/>
                <a:cs typeface="Arial"/>
              </a:rPr>
              <a:t>Ön      d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ğ</a:t>
            </a:r>
            <a:r>
              <a:rPr sz="500" b="1" i="1" spc="-5" dirty="0">
                <a:latin typeface="Arial"/>
                <a:cs typeface="Arial"/>
              </a:rPr>
              <a:t>er</a:t>
            </a:r>
            <a:r>
              <a:rPr sz="500" b="1" i="1" dirty="0">
                <a:latin typeface="Arial"/>
                <a:cs typeface="Arial"/>
              </a:rPr>
              <a:t>l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n</a:t>
            </a:r>
            <a:r>
              <a:rPr sz="500" b="1" i="1" spc="-10" dirty="0">
                <a:latin typeface="Arial"/>
                <a:cs typeface="Arial"/>
              </a:rPr>
              <a:t>di</a:t>
            </a:r>
            <a:r>
              <a:rPr sz="500" b="1" i="1" spc="-5" dirty="0">
                <a:latin typeface="Arial"/>
                <a:cs typeface="Arial"/>
              </a:rPr>
              <a:t>rm</a:t>
            </a:r>
            <a:r>
              <a:rPr sz="500" b="1" i="1" dirty="0">
                <a:latin typeface="Arial"/>
                <a:cs typeface="Arial"/>
              </a:rPr>
              <a:t>e  Puanı</a:t>
            </a:r>
            <a:r>
              <a:rPr sz="500" b="1" i="1" spc="-50" dirty="0">
                <a:latin typeface="Arial"/>
                <a:cs typeface="Arial"/>
              </a:rPr>
              <a:t> </a:t>
            </a:r>
            <a:r>
              <a:rPr sz="500" b="1" i="1" spc="-5" dirty="0">
                <a:latin typeface="Arial"/>
                <a:cs typeface="Arial"/>
              </a:rPr>
              <a:t>50-80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96823" y="3511296"/>
            <a:ext cx="2399030" cy="288290"/>
            <a:chOff x="496823" y="3511296"/>
            <a:chExt cx="2399030" cy="288290"/>
          </a:xfrm>
        </p:grpSpPr>
        <p:sp>
          <p:nvSpPr>
            <p:cNvPr id="42" name="object 42"/>
            <p:cNvSpPr/>
            <p:nvPr/>
          </p:nvSpPr>
          <p:spPr>
            <a:xfrm>
              <a:off x="496823" y="3511296"/>
              <a:ext cx="2398776" cy="28803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26819" y="3537254"/>
              <a:ext cx="949439" cy="25610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7783" y="3552444"/>
              <a:ext cx="2281428" cy="17221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557783" y="3552444"/>
            <a:ext cx="2281555" cy="1727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500" spc="10" dirty="0">
                <a:latin typeface="Calibri"/>
                <a:cs typeface="Calibri"/>
              </a:rPr>
              <a:t>Ön Değerlendirme</a:t>
            </a:r>
            <a:r>
              <a:rPr sz="500" spc="5" dirty="0">
                <a:latin typeface="Calibri"/>
                <a:cs typeface="Calibri"/>
              </a:rPr>
              <a:t> Aşaması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900172" y="3511296"/>
            <a:ext cx="2711450" cy="288290"/>
            <a:chOff x="2900172" y="3511296"/>
            <a:chExt cx="2711450" cy="288290"/>
          </a:xfrm>
        </p:grpSpPr>
        <p:sp>
          <p:nvSpPr>
            <p:cNvPr id="47" name="object 47"/>
            <p:cNvSpPr/>
            <p:nvPr/>
          </p:nvSpPr>
          <p:spPr>
            <a:xfrm>
              <a:off x="2900172" y="3511296"/>
              <a:ext cx="2711196" cy="28803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732275" y="3537254"/>
              <a:ext cx="1060729" cy="25610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961132" y="3552444"/>
              <a:ext cx="2593847" cy="17221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961132" y="3552444"/>
            <a:ext cx="2593975" cy="1727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500" spc="15" dirty="0">
                <a:latin typeface="Calibri"/>
                <a:cs typeface="Calibri"/>
              </a:rPr>
              <a:t>Hakem </a:t>
            </a:r>
            <a:r>
              <a:rPr sz="500" spc="10" dirty="0">
                <a:latin typeface="Calibri"/>
                <a:cs typeface="Calibri"/>
              </a:rPr>
              <a:t>Değerlendirme</a:t>
            </a:r>
            <a:r>
              <a:rPr sz="500" spc="-10" dirty="0">
                <a:latin typeface="Calibri"/>
                <a:cs typeface="Calibri"/>
              </a:rPr>
              <a:t> </a:t>
            </a:r>
            <a:r>
              <a:rPr sz="500" spc="5" dirty="0">
                <a:latin typeface="Calibri"/>
                <a:cs typeface="Calibri"/>
              </a:rPr>
              <a:t>Aşaması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5663184" y="3511296"/>
            <a:ext cx="2711450" cy="288290"/>
            <a:chOff x="5663184" y="3511296"/>
            <a:chExt cx="2711450" cy="288290"/>
          </a:xfrm>
        </p:grpSpPr>
        <p:sp>
          <p:nvSpPr>
            <p:cNvPr id="52" name="object 52"/>
            <p:cNvSpPr/>
            <p:nvPr/>
          </p:nvSpPr>
          <p:spPr>
            <a:xfrm>
              <a:off x="5663184" y="3511296"/>
              <a:ext cx="2711195" cy="28803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46164" y="3537254"/>
              <a:ext cx="758977" cy="25610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724144" y="3552444"/>
              <a:ext cx="2593848" cy="17221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5724144" y="3552444"/>
            <a:ext cx="2593975" cy="1727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50"/>
              </a:spcBef>
            </a:pPr>
            <a:r>
              <a:rPr sz="500" spc="10" dirty="0">
                <a:latin typeface="Calibri"/>
                <a:cs typeface="Calibri"/>
              </a:rPr>
              <a:t>Yayınlanma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00" spc="5" dirty="0">
                <a:latin typeface="Calibri"/>
                <a:cs typeface="Calibri"/>
              </a:rPr>
              <a:t>Aşaması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108073" y="2381504"/>
            <a:ext cx="463550" cy="254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500" b="1" i="1" dirty="0">
                <a:latin typeface="Arial"/>
                <a:cs typeface="Arial"/>
              </a:rPr>
              <a:t>Ön      d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ğ</a:t>
            </a:r>
            <a:r>
              <a:rPr sz="500" b="1" i="1" spc="-5" dirty="0">
                <a:latin typeface="Arial"/>
                <a:cs typeface="Arial"/>
              </a:rPr>
              <a:t>er</a:t>
            </a:r>
            <a:r>
              <a:rPr sz="500" b="1" i="1" dirty="0">
                <a:latin typeface="Arial"/>
                <a:cs typeface="Arial"/>
              </a:rPr>
              <a:t>l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n</a:t>
            </a:r>
            <a:r>
              <a:rPr sz="500" b="1" i="1" spc="-10" dirty="0">
                <a:latin typeface="Arial"/>
                <a:cs typeface="Arial"/>
              </a:rPr>
              <a:t>di</a:t>
            </a:r>
            <a:r>
              <a:rPr sz="500" b="1" i="1" spc="-5" dirty="0">
                <a:latin typeface="Arial"/>
                <a:cs typeface="Arial"/>
              </a:rPr>
              <a:t>rm</a:t>
            </a:r>
            <a:r>
              <a:rPr sz="500" b="1" i="1" dirty="0">
                <a:latin typeface="Arial"/>
                <a:cs typeface="Arial"/>
              </a:rPr>
              <a:t>e  Puanı</a:t>
            </a:r>
            <a:r>
              <a:rPr sz="500" b="1" i="1" spc="-45" dirty="0">
                <a:latin typeface="Arial"/>
                <a:cs typeface="Arial"/>
              </a:rPr>
              <a:t> </a:t>
            </a:r>
            <a:r>
              <a:rPr sz="500" b="1" i="1" dirty="0">
                <a:latin typeface="Arial"/>
                <a:cs typeface="Arial"/>
              </a:rPr>
              <a:t>&gt;80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2531364" y="2179281"/>
            <a:ext cx="730250" cy="168275"/>
            <a:chOff x="2531364" y="2179281"/>
            <a:chExt cx="730250" cy="168275"/>
          </a:xfrm>
        </p:grpSpPr>
        <p:sp>
          <p:nvSpPr>
            <p:cNvPr id="58" name="object 58"/>
            <p:cNvSpPr/>
            <p:nvPr/>
          </p:nvSpPr>
          <p:spPr>
            <a:xfrm>
              <a:off x="2531364" y="2179281"/>
              <a:ext cx="729970" cy="16767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592324" y="2223516"/>
              <a:ext cx="612648" cy="4572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92324" y="2223516"/>
              <a:ext cx="612775" cy="45720"/>
            </a:xfrm>
            <a:custGeom>
              <a:avLst/>
              <a:gdLst/>
              <a:ahLst/>
              <a:cxnLst/>
              <a:rect l="l" t="t" r="r" b="b"/>
              <a:pathLst>
                <a:path w="612775" h="45719">
                  <a:moveTo>
                    <a:pt x="0" y="11430"/>
                  </a:moveTo>
                  <a:lnTo>
                    <a:pt x="589788" y="11430"/>
                  </a:lnTo>
                  <a:lnTo>
                    <a:pt x="589788" y="0"/>
                  </a:lnTo>
                  <a:lnTo>
                    <a:pt x="612648" y="22860"/>
                  </a:lnTo>
                  <a:lnTo>
                    <a:pt x="589788" y="45720"/>
                  </a:lnTo>
                  <a:lnTo>
                    <a:pt x="589788" y="34289"/>
                  </a:lnTo>
                  <a:lnTo>
                    <a:pt x="0" y="34289"/>
                  </a:lnTo>
                  <a:lnTo>
                    <a:pt x="0" y="114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767331" y="1513712"/>
            <a:ext cx="917447" cy="891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500" u="sng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hssjcontact@gmail.com</a:t>
            </a:r>
            <a:endParaRPr sz="500" dirty="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84779" y="2022475"/>
            <a:ext cx="441959" cy="17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" marR="5080" indent="-18415">
              <a:lnSpc>
                <a:spcPct val="100000"/>
              </a:lnSpc>
              <a:spcBef>
                <a:spcPts val="105"/>
              </a:spcBef>
            </a:pPr>
            <a:r>
              <a:rPr sz="500" b="1" i="1" dirty="0">
                <a:latin typeface="Arial"/>
                <a:cs typeface="Arial"/>
              </a:rPr>
              <a:t>2 </a:t>
            </a:r>
            <a:r>
              <a:rPr sz="500" b="1" i="1" spc="-5" dirty="0">
                <a:latin typeface="Arial"/>
                <a:cs typeface="Arial"/>
              </a:rPr>
              <a:t>Adet</a:t>
            </a:r>
            <a:r>
              <a:rPr sz="500" b="1" i="1" spc="-90" dirty="0">
                <a:latin typeface="Arial"/>
                <a:cs typeface="Arial"/>
              </a:rPr>
              <a:t> </a:t>
            </a:r>
            <a:r>
              <a:rPr sz="500" b="1" i="1" spc="-5" dirty="0">
                <a:latin typeface="Arial"/>
                <a:cs typeface="Arial"/>
              </a:rPr>
              <a:t>Hakem  Belirlenmesi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78048" y="2301367"/>
            <a:ext cx="472440" cy="4070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500" b="1" i="1" spc="-5" dirty="0">
                <a:latin typeface="Arial"/>
                <a:cs typeface="Arial"/>
              </a:rPr>
              <a:t>De</a:t>
            </a:r>
            <a:r>
              <a:rPr sz="500" b="1" i="1" dirty="0">
                <a:latin typeface="Arial"/>
                <a:cs typeface="Arial"/>
              </a:rPr>
              <a:t>ğ</a:t>
            </a:r>
            <a:r>
              <a:rPr sz="500" b="1" i="1" spc="-5" dirty="0">
                <a:latin typeface="Arial"/>
                <a:cs typeface="Arial"/>
              </a:rPr>
              <a:t>er</a:t>
            </a:r>
            <a:r>
              <a:rPr sz="500" b="1" i="1" dirty="0">
                <a:latin typeface="Arial"/>
                <a:cs typeface="Arial"/>
              </a:rPr>
              <a:t>l</a:t>
            </a:r>
            <a:r>
              <a:rPr sz="500" b="1" i="1" spc="-5" dirty="0">
                <a:latin typeface="Arial"/>
                <a:cs typeface="Arial"/>
              </a:rPr>
              <a:t>e</a:t>
            </a:r>
            <a:r>
              <a:rPr sz="500" b="1" i="1" dirty="0">
                <a:latin typeface="Arial"/>
                <a:cs typeface="Arial"/>
              </a:rPr>
              <a:t>ndi</a:t>
            </a:r>
            <a:r>
              <a:rPr sz="500" b="1" i="1" spc="-5" dirty="0">
                <a:latin typeface="Arial"/>
                <a:cs typeface="Arial"/>
              </a:rPr>
              <a:t>rm</a:t>
            </a:r>
            <a:r>
              <a:rPr sz="500" b="1" i="1" dirty="0">
                <a:latin typeface="Arial"/>
                <a:cs typeface="Arial"/>
              </a:rPr>
              <a:t>e  Formu </a:t>
            </a:r>
            <a:r>
              <a:rPr sz="500" b="1" i="1" spc="-5" dirty="0">
                <a:latin typeface="Arial"/>
                <a:cs typeface="Arial"/>
              </a:rPr>
              <a:t>ve  Dosyaların  Haklemlere  Gönderilmesi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3162300" y="2090877"/>
            <a:ext cx="862965" cy="393700"/>
            <a:chOff x="3162300" y="2090877"/>
            <a:chExt cx="862965" cy="393700"/>
          </a:xfrm>
        </p:grpSpPr>
        <p:sp>
          <p:nvSpPr>
            <p:cNvPr id="65" name="object 65"/>
            <p:cNvSpPr/>
            <p:nvPr/>
          </p:nvSpPr>
          <p:spPr>
            <a:xfrm>
              <a:off x="3162300" y="2090877"/>
              <a:ext cx="862596" cy="393242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229356" y="2115261"/>
              <a:ext cx="745235" cy="36581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223260" y="2132076"/>
              <a:ext cx="745236" cy="277367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223260" y="2132076"/>
              <a:ext cx="745490" cy="277495"/>
            </a:xfrm>
            <a:custGeom>
              <a:avLst/>
              <a:gdLst/>
              <a:ahLst/>
              <a:cxnLst/>
              <a:rect l="l" t="t" r="r" b="b"/>
              <a:pathLst>
                <a:path w="745489" h="277494">
                  <a:moveTo>
                    <a:pt x="0" y="277367"/>
                  </a:moveTo>
                  <a:lnTo>
                    <a:pt x="745236" y="277367"/>
                  </a:lnTo>
                  <a:lnTo>
                    <a:pt x="745236" y="0"/>
                  </a:lnTo>
                  <a:lnTo>
                    <a:pt x="0" y="0"/>
                  </a:lnTo>
                  <a:lnTo>
                    <a:pt x="0" y="27736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3321811" y="2161413"/>
            <a:ext cx="548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latin typeface="Calibri"/>
                <a:cs typeface="Calibri"/>
              </a:rPr>
              <a:t>Hakem</a:t>
            </a:r>
            <a:endParaRPr sz="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600" b="1" spc="-5" dirty="0">
                <a:latin typeface="Calibri"/>
                <a:cs typeface="Calibri"/>
              </a:rPr>
              <a:t>Değerlendirmesi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752088" y="1708454"/>
            <a:ext cx="528955" cy="1003300"/>
            <a:chOff x="3752088" y="1708454"/>
            <a:chExt cx="528955" cy="1003300"/>
          </a:xfrm>
        </p:grpSpPr>
        <p:sp>
          <p:nvSpPr>
            <p:cNvPr id="71" name="object 71"/>
            <p:cNvSpPr/>
            <p:nvPr/>
          </p:nvSpPr>
          <p:spPr>
            <a:xfrm>
              <a:off x="3927348" y="1911096"/>
              <a:ext cx="190423" cy="800100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988308" y="1952244"/>
              <a:ext cx="73151" cy="684276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988308" y="1952244"/>
              <a:ext cx="73660" cy="684530"/>
            </a:xfrm>
            <a:custGeom>
              <a:avLst/>
              <a:gdLst/>
              <a:ahLst/>
              <a:cxnLst/>
              <a:rect l="l" t="t" r="r" b="b"/>
              <a:pathLst>
                <a:path w="73660" h="684530">
                  <a:moveTo>
                    <a:pt x="18287" y="0"/>
                  </a:moveTo>
                  <a:lnTo>
                    <a:pt x="36575" y="18287"/>
                  </a:lnTo>
                  <a:lnTo>
                    <a:pt x="27431" y="18287"/>
                  </a:lnTo>
                  <a:lnTo>
                    <a:pt x="27431" y="332993"/>
                  </a:lnTo>
                  <a:lnTo>
                    <a:pt x="54863" y="332993"/>
                  </a:lnTo>
                  <a:lnTo>
                    <a:pt x="54863" y="323850"/>
                  </a:lnTo>
                  <a:lnTo>
                    <a:pt x="73151" y="342138"/>
                  </a:lnTo>
                  <a:lnTo>
                    <a:pt x="54863" y="360425"/>
                  </a:lnTo>
                  <a:lnTo>
                    <a:pt x="54863" y="351281"/>
                  </a:lnTo>
                  <a:lnTo>
                    <a:pt x="27431" y="351281"/>
                  </a:lnTo>
                  <a:lnTo>
                    <a:pt x="27431" y="665988"/>
                  </a:lnTo>
                  <a:lnTo>
                    <a:pt x="36575" y="665988"/>
                  </a:lnTo>
                  <a:lnTo>
                    <a:pt x="18287" y="684276"/>
                  </a:lnTo>
                  <a:lnTo>
                    <a:pt x="0" y="665988"/>
                  </a:lnTo>
                  <a:lnTo>
                    <a:pt x="9143" y="665988"/>
                  </a:lnTo>
                  <a:lnTo>
                    <a:pt x="9143" y="18287"/>
                  </a:lnTo>
                  <a:lnTo>
                    <a:pt x="0" y="18287"/>
                  </a:lnTo>
                  <a:lnTo>
                    <a:pt x="18287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752088" y="1708454"/>
              <a:ext cx="528802" cy="30017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851148" y="1731314"/>
              <a:ext cx="327621" cy="274396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3813047" y="1749551"/>
            <a:ext cx="411480" cy="184785"/>
          </a:xfrm>
          <a:prstGeom prst="rect">
            <a:avLst/>
          </a:prstGeom>
          <a:solidFill>
            <a:srgbClr val="FF0000"/>
          </a:solidFill>
          <a:ln w="317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600" b="1" spc="-5" dirty="0">
                <a:latin typeface="Calibri"/>
                <a:cs typeface="Calibri"/>
              </a:rPr>
              <a:t>Red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3758184" y="2628925"/>
            <a:ext cx="587375" cy="299085"/>
            <a:chOff x="3758184" y="2628925"/>
            <a:chExt cx="587375" cy="299085"/>
          </a:xfrm>
        </p:grpSpPr>
        <p:sp>
          <p:nvSpPr>
            <p:cNvPr id="78" name="object 78"/>
            <p:cNvSpPr/>
            <p:nvPr/>
          </p:nvSpPr>
          <p:spPr>
            <a:xfrm>
              <a:off x="3758184" y="2628925"/>
              <a:ext cx="586765" cy="289534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05428" y="2653334"/>
              <a:ext cx="490715" cy="274396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3819144" y="2670048"/>
            <a:ext cx="469900" cy="173990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600" b="1" spc="-5" dirty="0">
                <a:latin typeface="Calibri"/>
                <a:cs typeface="Calibri"/>
              </a:rPr>
              <a:t>Revizyon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2232654" y="1159700"/>
            <a:ext cx="2522855" cy="2207260"/>
            <a:chOff x="2232654" y="1159700"/>
            <a:chExt cx="2522855" cy="2207260"/>
          </a:xfrm>
        </p:grpSpPr>
        <p:sp>
          <p:nvSpPr>
            <p:cNvPr id="82" name="object 82"/>
            <p:cNvSpPr/>
            <p:nvPr/>
          </p:nvSpPr>
          <p:spPr>
            <a:xfrm>
              <a:off x="4079447" y="1413637"/>
              <a:ext cx="255697" cy="31902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79447" y="1413637"/>
              <a:ext cx="255904" cy="319405"/>
            </a:xfrm>
            <a:custGeom>
              <a:avLst/>
              <a:gdLst/>
              <a:ahLst/>
              <a:cxnLst/>
              <a:rect l="l" t="t" r="r" b="b"/>
              <a:pathLst>
                <a:path w="255904" h="319405">
                  <a:moveTo>
                    <a:pt x="52624" y="96012"/>
                  </a:moveTo>
                  <a:lnTo>
                    <a:pt x="29763" y="140450"/>
                  </a:lnTo>
                  <a:lnTo>
                    <a:pt x="19027" y="185310"/>
                  </a:lnTo>
                  <a:lnTo>
                    <a:pt x="20318" y="227749"/>
                  </a:lnTo>
                  <a:lnTo>
                    <a:pt x="33540" y="264928"/>
                  </a:lnTo>
                  <a:lnTo>
                    <a:pt x="58593" y="294004"/>
                  </a:lnTo>
                  <a:lnTo>
                    <a:pt x="39162" y="319024"/>
                  </a:lnTo>
                  <a:lnTo>
                    <a:pt x="12805" y="287661"/>
                  </a:lnTo>
                  <a:lnTo>
                    <a:pt x="0" y="247404"/>
                  </a:lnTo>
                  <a:lnTo>
                    <a:pt x="703" y="201733"/>
                  </a:lnTo>
                  <a:lnTo>
                    <a:pt x="14872" y="154131"/>
                  </a:lnTo>
                  <a:lnTo>
                    <a:pt x="42464" y="108076"/>
                  </a:lnTo>
                  <a:lnTo>
                    <a:pt x="101281" y="43737"/>
                  </a:lnTo>
                  <a:lnTo>
                    <a:pt x="146191" y="17859"/>
                  </a:lnTo>
                  <a:lnTo>
                    <a:pt x="192769" y="6959"/>
                  </a:lnTo>
                  <a:lnTo>
                    <a:pt x="237155" y="12573"/>
                  </a:lnTo>
                  <a:lnTo>
                    <a:pt x="246807" y="0"/>
                  </a:lnTo>
                  <a:lnTo>
                    <a:pt x="255697" y="40259"/>
                  </a:lnTo>
                  <a:lnTo>
                    <a:pt x="207945" y="50037"/>
                  </a:lnTo>
                  <a:lnTo>
                    <a:pt x="217724" y="37591"/>
                  </a:lnTo>
                  <a:lnTo>
                    <a:pt x="173338" y="31978"/>
                  </a:lnTo>
                  <a:lnTo>
                    <a:pt x="126760" y="42878"/>
                  </a:lnTo>
                  <a:lnTo>
                    <a:pt x="81850" y="68756"/>
                  </a:lnTo>
                  <a:lnTo>
                    <a:pt x="42464" y="108076"/>
                  </a:lnTo>
                </a:path>
              </a:pathLst>
            </a:custGeom>
            <a:ln w="3175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232654" y="1159700"/>
              <a:ext cx="2375921" cy="199771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284476" y="1184148"/>
              <a:ext cx="2267712" cy="108203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84476" y="1184148"/>
              <a:ext cx="2268220" cy="108585"/>
            </a:xfrm>
            <a:custGeom>
              <a:avLst/>
              <a:gdLst/>
              <a:ahLst/>
              <a:cxnLst/>
              <a:rect l="l" t="t" r="r" b="b"/>
              <a:pathLst>
                <a:path w="2268220" h="108584">
                  <a:moveTo>
                    <a:pt x="2267712" y="108203"/>
                  </a:moveTo>
                  <a:lnTo>
                    <a:pt x="2267712" y="60832"/>
                  </a:lnTo>
                  <a:lnTo>
                    <a:pt x="2263989" y="42414"/>
                  </a:lnTo>
                  <a:lnTo>
                    <a:pt x="2253837" y="27400"/>
                  </a:lnTo>
                  <a:lnTo>
                    <a:pt x="2238779" y="17291"/>
                  </a:lnTo>
                  <a:lnTo>
                    <a:pt x="2220341" y="13588"/>
                  </a:lnTo>
                  <a:lnTo>
                    <a:pt x="27050" y="13588"/>
                  </a:lnTo>
                  <a:lnTo>
                    <a:pt x="27050" y="0"/>
                  </a:lnTo>
                  <a:lnTo>
                    <a:pt x="0" y="27050"/>
                  </a:lnTo>
                  <a:lnTo>
                    <a:pt x="27050" y="54101"/>
                  </a:lnTo>
                  <a:lnTo>
                    <a:pt x="27050" y="40512"/>
                  </a:lnTo>
                  <a:lnTo>
                    <a:pt x="2220341" y="40512"/>
                  </a:lnTo>
                  <a:lnTo>
                    <a:pt x="2228230" y="42116"/>
                  </a:lnTo>
                  <a:lnTo>
                    <a:pt x="2234691" y="46481"/>
                  </a:lnTo>
                  <a:lnTo>
                    <a:pt x="2239057" y="52943"/>
                  </a:lnTo>
                  <a:lnTo>
                    <a:pt x="2240661" y="60832"/>
                  </a:lnTo>
                  <a:lnTo>
                    <a:pt x="2240661" y="108203"/>
                  </a:lnTo>
                  <a:lnTo>
                    <a:pt x="2267712" y="10820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608832" y="3174517"/>
              <a:ext cx="999756" cy="192125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669792" y="3215639"/>
              <a:ext cx="882396" cy="73151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669792" y="3215639"/>
              <a:ext cx="882650" cy="73660"/>
            </a:xfrm>
            <a:custGeom>
              <a:avLst/>
              <a:gdLst/>
              <a:ahLst/>
              <a:cxnLst/>
              <a:rect l="l" t="t" r="r" b="b"/>
              <a:pathLst>
                <a:path w="882650" h="73660">
                  <a:moveTo>
                    <a:pt x="864108" y="0"/>
                  </a:moveTo>
                  <a:lnTo>
                    <a:pt x="864108" y="45720"/>
                  </a:lnTo>
                  <a:lnTo>
                    <a:pt x="18287" y="45720"/>
                  </a:lnTo>
                  <a:lnTo>
                    <a:pt x="18287" y="36575"/>
                  </a:lnTo>
                  <a:lnTo>
                    <a:pt x="0" y="54863"/>
                  </a:lnTo>
                  <a:lnTo>
                    <a:pt x="18287" y="73151"/>
                  </a:lnTo>
                  <a:lnTo>
                    <a:pt x="18287" y="64008"/>
                  </a:lnTo>
                  <a:lnTo>
                    <a:pt x="882396" y="64008"/>
                  </a:lnTo>
                  <a:lnTo>
                    <a:pt x="882396" y="0"/>
                  </a:lnTo>
                  <a:lnTo>
                    <a:pt x="86410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525012" y="2409444"/>
              <a:ext cx="190423" cy="946403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587496" y="2452116"/>
              <a:ext cx="71627" cy="829056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587496" y="2452116"/>
              <a:ext cx="71755" cy="829310"/>
            </a:xfrm>
            <a:custGeom>
              <a:avLst/>
              <a:gdLst/>
              <a:ahLst/>
              <a:cxnLst/>
              <a:rect l="l" t="t" r="r" b="b"/>
              <a:pathLst>
                <a:path w="71754" h="829310">
                  <a:moveTo>
                    <a:pt x="71627" y="811149"/>
                  </a:moveTo>
                  <a:lnTo>
                    <a:pt x="26924" y="811149"/>
                  </a:lnTo>
                  <a:lnTo>
                    <a:pt x="26924" y="17907"/>
                  </a:lnTo>
                  <a:lnTo>
                    <a:pt x="35813" y="17907"/>
                  </a:lnTo>
                  <a:lnTo>
                    <a:pt x="17906" y="0"/>
                  </a:lnTo>
                  <a:lnTo>
                    <a:pt x="0" y="17907"/>
                  </a:lnTo>
                  <a:lnTo>
                    <a:pt x="9016" y="17907"/>
                  </a:lnTo>
                  <a:lnTo>
                    <a:pt x="9016" y="829056"/>
                  </a:lnTo>
                  <a:lnTo>
                    <a:pt x="71627" y="829056"/>
                  </a:lnTo>
                  <a:lnTo>
                    <a:pt x="71627" y="81114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305300" y="2979369"/>
              <a:ext cx="449605" cy="28503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361688" y="3006902"/>
              <a:ext cx="336765" cy="246964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366260" y="3020567"/>
              <a:ext cx="332232" cy="169163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4366259" y="3020567"/>
            <a:ext cx="332740" cy="16954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30"/>
              </a:spcBef>
            </a:pPr>
            <a:r>
              <a:rPr sz="500" b="1" dirty="0">
                <a:latin typeface="Calibri"/>
                <a:cs typeface="Calibri"/>
              </a:rPr>
              <a:t>Yazar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4303776" y="1315161"/>
            <a:ext cx="450215" cy="1682750"/>
            <a:chOff x="4303776" y="1315161"/>
            <a:chExt cx="450215" cy="1682750"/>
          </a:xfrm>
        </p:grpSpPr>
        <p:sp>
          <p:nvSpPr>
            <p:cNvPr id="98" name="object 98"/>
            <p:cNvSpPr/>
            <p:nvPr/>
          </p:nvSpPr>
          <p:spPr>
            <a:xfrm>
              <a:off x="4316984" y="2716783"/>
              <a:ext cx="290702" cy="279527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316984" y="2716783"/>
              <a:ext cx="290830" cy="280035"/>
            </a:xfrm>
            <a:custGeom>
              <a:avLst/>
              <a:gdLst/>
              <a:ahLst/>
              <a:cxnLst/>
              <a:rect l="l" t="t" r="r" b="b"/>
              <a:pathLst>
                <a:path w="290829" h="280035">
                  <a:moveTo>
                    <a:pt x="219710" y="71120"/>
                  </a:moveTo>
                  <a:lnTo>
                    <a:pt x="178471" y="42879"/>
                  </a:lnTo>
                  <a:lnTo>
                    <a:pt x="135288" y="26611"/>
                  </a:lnTo>
                  <a:lnTo>
                    <a:pt x="93001" y="22583"/>
                  </a:lnTo>
                  <a:lnTo>
                    <a:pt x="54451" y="31065"/>
                  </a:lnTo>
                  <a:lnTo>
                    <a:pt x="22478" y="52324"/>
                  </a:lnTo>
                  <a:lnTo>
                    <a:pt x="0" y="29972"/>
                  </a:lnTo>
                  <a:lnTo>
                    <a:pt x="34431" y="7701"/>
                  </a:lnTo>
                  <a:lnTo>
                    <a:pt x="75988" y="0"/>
                  </a:lnTo>
                  <a:lnTo>
                    <a:pt x="121222" y="6380"/>
                  </a:lnTo>
                  <a:lnTo>
                    <a:pt x="166680" y="26355"/>
                  </a:lnTo>
                  <a:lnTo>
                    <a:pt x="208914" y="59436"/>
                  </a:lnTo>
                  <a:lnTo>
                    <a:pt x="265380" y="125916"/>
                  </a:lnTo>
                  <a:lnTo>
                    <a:pt x="285480" y="173704"/>
                  </a:lnTo>
                  <a:lnTo>
                    <a:pt x="290506" y="221253"/>
                  </a:lnTo>
                  <a:lnTo>
                    <a:pt x="279400" y="264541"/>
                  </a:lnTo>
                  <a:lnTo>
                    <a:pt x="290702" y="275844"/>
                  </a:lnTo>
                  <a:lnTo>
                    <a:pt x="249554" y="279527"/>
                  </a:lnTo>
                  <a:lnTo>
                    <a:pt x="245871" y="230886"/>
                  </a:lnTo>
                  <a:lnTo>
                    <a:pt x="257048" y="242189"/>
                  </a:lnTo>
                  <a:lnTo>
                    <a:pt x="268154" y="198828"/>
                  </a:lnTo>
                  <a:lnTo>
                    <a:pt x="263128" y="151241"/>
                  </a:lnTo>
                  <a:lnTo>
                    <a:pt x="243028" y="103439"/>
                  </a:lnTo>
                  <a:lnTo>
                    <a:pt x="208914" y="59436"/>
                  </a:lnTo>
                </a:path>
              </a:pathLst>
            </a:custGeom>
            <a:ln w="3175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303776" y="1315161"/>
              <a:ext cx="449605" cy="28503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360164" y="1342694"/>
              <a:ext cx="336765" cy="246964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364736" y="1356359"/>
              <a:ext cx="332232" cy="169163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4364735" y="1356360"/>
            <a:ext cx="332740" cy="16954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25"/>
              </a:spcBef>
            </a:pPr>
            <a:r>
              <a:rPr sz="500" b="1" dirty="0">
                <a:latin typeface="Calibri"/>
                <a:cs typeface="Calibri"/>
              </a:rPr>
              <a:t>Yazar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4020311" y="2141270"/>
            <a:ext cx="1602105" cy="300355"/>
            <a:chOff x="4020311" y="2141270"/>
            <a:chExt cx="1602105" cy="300355"/>
          </a:xfrm>
        </p:grpSpPr>
        <p:sp>
          <p:nvSpPr>
            <p:cNvPr id="105" name="object 105"/>
            <p:cNvSpPr/>
            <p:nvPr/>
          </p:nvSpPr>
          <p:spPr>
            <a:xfrm>
              <a:off x="4469891" y="2204552"/>
              <a:ext cx="1152228" cy="141202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530851" y="2231136"/>
              <a:ext cx="1043939" cy="45719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530851" y="2231136"/>
              <a:ext cx="1043940" cy="45720"/>
            </a:xfrm>
            <a:custGeom>
              <a:avLst/>
              <a:gdLst/>
              <a:ahLst/>
              <a:cxnLst/>
              <a:rect l="l" t="t" r="r" b="b"/>
              <a:pathLst>
                <a:path w="1043939" h="45719">
                  <a:moveTo>
                    <a:pt x="0" y="11429"/>
                  </a:moveTo>
                  <a:lnTo>
                    <a:pt x="1021080" y="11429"/>
                  </a:lnTo>
                  <a:lnTo>
                    <a:pt x="1021080" y="0"/>
                  </a:lnTo>
                  <a:lnTo>
                    <a:pt x="1043939" y="22860"/>
                  </a:lnTo>
                  <a:lnTo>
                    <a:pt x="1021080" y="45719"/>
                  </a:lnTo>
                  <a:lnTo>
                    <a:pt x="1021080" y="34289"/>
                  </a:lnTo>
                  <a:lnTo>
                    <a:pt x="0" y="34289"/>
                  </a:lnTo>
                  <a:lnTo>
                    <a:pt x="0" y="1142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020311" y="2141270"/>
              <a:ext cx="528802" cy="30017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090415" y="2165654"/>
              <a:ext cx="385610" cy="274396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4081271" y="2182367"/>
            <a:ext cx="411480" cy="184785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330"/>
              </a:spcBef>
            </a:pPr>
            <a:r>
              <a:rPr sz="600" b="1" spc="-5" dirty="0">
                <a:latin typeface="Calibri"/>
                <a:cs typeface="Calibri"/>
              </a:rPr>
              <a:t>Kabul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5622035" y="2141169"/>
            <a:ext cx="847725" cy="393700"/>
            <a:chOff x="5622035" y="2141169"/>
            <a:chExt cx="847725" cy="393700"/>
          </a:xfrm>
        </p:grpSpPr>
        <p:sp>
          <p:nvSpPr>
            <p:cNvPr id="112" name="object 112"/>
            <p:cNvSpPr/>
            <p:nvPr/>
          </p:nvSpPr>
          <p:spPr>
            <a:xfrm>
              <a:off x="5622035" y="2141169"/>
              <a:ext cx="847331" cy="393242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753099" y="2165553"/>
              <a:ext cx="600443" cy="365810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 txBox="1"/>
          <p:nvPr/>
        </p:nvSpPr>
        <p:spPr>
          <a:xfrm>
            <a:off x="5682996" y="2182367"/>
            <a:ext cx="730250" cy="277495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31775" marR="168910" indent="-56515">
              <a:lnSpc>
                <a:spcPct val="100000"/>
              </a:lnSpc>
              <a:spcBef>
                <a:spcPts val="330"/>
              </a:spcBef>
            </a:pPr>
            <a:r>
              <a:rPr sz="600" b="1" dirty="0">
                <a:latin typeface="Calibri"/>
                <a:cs typeface="Calibri"/>
              </a:rPr>
              <a:t>Son</a:t>
            </a:r>
            <a:r>
              <a:rPr sz="600" b="1" spc="-55" dirty="0">
                <a:latin typeface="Calibri"/>
                <a:cs typeface="Calibri"/>
              </a:rPr>
              <a:t> </a:t>
            </a:r>
            <a:r>
              <a:rPr sz="600" b="1" spc="-5" dirty="0">
                <a:latin typeface="Calibri"/>
                <a:cs typeface="Calibri"/>
              </a:rPr>
              <a:t>Gözden  Geçirme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5583935" y="2823984"/>
            <a:ext cx="916305" cy="363220"/>
            <a:chOff x="5583935" y="2823984"/>
            <a:chExt cx="916305" cy="363220"/>
          </a:xfrm>
        </p:grpSpPr>
        <p:sp>
          <p:nvSpPr>
            <p:cNvPr id="116" name="object 116"/>
            <p:cNvSpPr/>
            <p:nvPr/>
          </p:nvSpPr>
          <p:spPr>
            <a:xfrm>
              <a:off x="5583935" y="2823984"/>
              <a:ext cx="915936" cy="362699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721095" y="2851403"/>
              <a:ext cx="653796" cy="324612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644895" y="2865119"/>
              <a:ext cx="798830" cy="247015"/>
            </a:xfrm>
            <a:custGeom>
              <a:avLst/>
              <a:gdLst/>
              <a:ahLst/>
              <a:cxnLst/>
              <a:rect l="l" t="t" r="r" b="b"/>
              <a:pathLst>
                <a:path w="798829" h="247014">
                  <a:moveTo>
                    <a:pt x="798576" y="0"/>
                  </a:moveTo>
                  <a:lnTo>
                    <a:pt x="0" y="0"/>
                  </a:lnTo>
                  <a:lnTo>
                    <a:pt x="0" y="246887"/>
                  </a:lnTo>
                  <a:lnTo>
                    <a:pt x="798576" y="246887"/>
                  </a:lnTo>
                  <a:lnTo>
                    <a:pt x="79857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644895" y="2865119"/>
              <a:ext cx="798830" cy="247015"/>
            </a:xfrm>
            <a:custGeom>
              <a:avLst/>
              <a:gdLst/>
              <a:ahLst/>
              <a:cxnLst/>
              <a:rect l="l" t="t" r="r" b="b"/>
              <a:pathLst>
                <a:path w="798829" h="247014">
                  <a:moveTo>
                    <a:pt x="0" y="246887"/>
                  </a:moveTo>
                  <a:lnTo>
                    <a:pt x="798576" y="246887"/>
                  </a:lnTo>
                  <a:lnTo>
                    <a:pt x="798576" y="0"/>
                  </a:lnTo>
                  <a:lnTo>
                    <a:pt x="0" y="0"/>
                  </a:lnTo>
                  <a:lnTo>
                    <a:pt x="0" y="24688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/>
          <p:nvPr/>
        </p:nvSpPr>
        <p:spPr>
          <a:xfrm>
            <a:off x="5807455" y="2894152"/>
            <a:ext cx="4756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3825" marR="5080" indent="-111760">
              <a:lnSpc>
                <a:spcPct val="100000"/>
              </a:lnSpc>
              <a:spcBef>
                <a:spcPts val="105"/>
              </a:spcBef>
            </a:pPr>
            <a:r>
              <a:rPr sz="500" b="1" dirty="0">
                <a:latin typeface="Calibri"/>
                <a:cs typeface="Calibri"/>
              </a:rPr>
              <a:t>Gramer</a:t>
            </a:r>
            <a:r>
              <a:rPr sz="500" b="1" spc="-5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ve</a:t>
            </a:r>
            <a:r>
              <a:rPr sz="500" b="1" spc="-4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Yazım  </a:t>
            </a:r>
            <a:r>
              <a:rPr sz="500" b="1" spc="-5" dirty="0">
                <a:latin typeface="Calibri"/>
                <a:cs typeface="Calibri"/>
              </a:rPr>
              <a:t>Kuralları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5583935" y="3099765"/>
            <a:ext cx="916305" cy="285115"/>
            <a:chOff x="5583935" y="3099765"/>
            <a:chExt cx="916305" cy="285115"/>
          </a:xfrm>
        </p:grpSpPr>
        <p:sp>
          <p:nvSpPr>
            <p:cNvPr id="122" name="object 122"/>
            <p:cNvSpPr/>
            <p:nvPr/>
          </p:nvSpPr>
          <p:spPr>
            <a:xfrm>
              <a:off x="5583935" y="3099765"/>
              <a:ext cx="915936" cy="285038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724143" y="3127298"/>
              <a:ext cx="633996" cy="246964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5644896" y="3140964"/>
            <a:ext cx="798830" cy="169545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330"/>
              </a:spcBef>
            </a:pPr>
            <a:r>
              <a:rPr sz="500" b="1" spc="-5" dirty="0">
                <a:latin typeface="Calibri"/>
                <a:cs typeface="Calibri"/>
              </a:rPr>
              <a:t>İstatistik</a:t>
            </a:r>
            <a:r>
              <a:rPr sz="500" b="1" spc="-25" dirty="0">
                <a:latin typeface="Calibri"/>
                <a:cs typeface="Calibri"/>
              </a:rPr>
              <a:t> </a:t>
            </a:r>
            <a:r>
              <a:rPr sz="500" b="1" dirty="0">
                <a:latin typeface="Calibri"/>
                <a:cs typeface="Calibri"/>
              </a:rPr>
              <a:t>Kontrol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5583935" y="2554236"/>
            <a:ext cx="916305" cy="363220"/>
            <a:chOff x="5583935" y="2554236"/>
            <a:chExt cx="916305" cy="363220"/>
          </a:xfrm>
        </p:grpSpPr>
        <p:sp>
          <p:nvSpPr>
            <p:cNvPr id="126" name="object 126"/>
            <p:cNvSpPr/>
            <p:nvPr/>
          </p:nvSpPr>
          <p:spPr>
            <a:xfrm>
              <a:off x="5583935" y="2554236"/>
              <a:ext cx="915936" cy="362699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708903" y="2581656"/>
              <a:ext cx="678205" cy="324612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5644896" y="2595372"/>
            <a:ext cx="798830" cy="247015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30"/>
              </a:spcBef>
            </a:pPr>
            <a:r>
              <a:rPr sz="500" b="1" spc="-5" dirty="0">
                <a:latin typeface="Calibri"/>
                <a:cs typeface="Calibri"/>
              </a:rPr>
              <a:t>Benzerlik </a:t>
            </a:r>
            <a:r>
              <a:rPr sz="500" b="1" dirty="0">
                <a:latin typeface="Calibri"/>
                <a:cs typeface="Calibri"/>
              </a:rPr>
              <a:t>ve</a:t>
            </a:r>
            <a:r>
              <a:rPr sz="500" b="1" spc="-45" dirty="0">
                <a:latin typeface="Calibri"/>
                <a:cs typeface="Calibri"/>
              </a:rPr>
              <a:t> </a:t>
            </a:r>
            <a:r>
              <a:rPr sz="500" b="1" spc="-5" dirty="0">
                <a:latin typeface="Calibri"/>
                <a:cs typeface="Calibri"/>
              </a:rPr>
              <a:t>Alıntı</a:t>
            </a:r>
            <a:endParaRPr sz="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500" b="1" dirty="0">
                <a:latin typeface="Calibri"/>
                <a:cs typeface="Calibri"/>
              </a:rPr>
              <a:t>Kontrolü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9" name="object 129"/>
          <p:cNvGrpSpPr/>
          <p:nvPr/>
        </p:nvGrpSpPr>
        <p:grpSpPr>
          <a:xfrm>
            <a:off x="6007544" y="1691589"/>
            <a:ext cx="1385570" cy="882650"/>
            <a:chOff x="6007544" y="1691589"/>
            <a:chExt cx="1385570" cy="882650"/>
          </a:xfrm>
        </p:grpSpPr>
        <p:sp>
          <p:nvSpPr>
            <p:cNvPr id="130" name="object 130"/>
            <p:cNvSpPr/>
            <p:nvPr/>
          </p:nvSpPr>
          <p:spPr>
            <a:xfrm>
              <a:off x="6009132" y="2499359"/>
              <a:ext cx="35560" cy="73660"/>
            </a:xfrm>
            <a:custGeom>
              <a:avLst/>
              <a:gdLst/>
              <a:ahLst/>
              <a:cxnLst/>
              <a:rect l="l" t="t" r="r" b="b"/>
              <a:pathLst>
                <a:path w="35560" h="73660">
                  <a:moveTo>
                    <a:pt x="26288" y="0"/>
                  </a:moveTo>
                  <a:lnTo>
                    <a:pt x="8762" y="0"/>
                  </a:lnTo>
                  <a:lnTo>
                    <a:pt x="8762" y="55625"/>
                  </a:lnTo>
                  <a:lnTo>
                    <a:pt x="0" y="55625"/>
                  </a:lnTo>
                  <a:lnTo>
                    <a:pt x="17525" y="73151"/>
                  </a:lnTo>
                  <a:lnTo>
                    <a:pt x="35051" y="55625"/>
                  </a:lnTo>
                  <a:lnTo>
                    <a:pt x="26288" y="55625"/>
                  </a:lnTo>
                  <a:lnTo>
                    <a:pt x="2628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009132" y="2499359"/>
              <a:ext cx="35560" cy="73660"/>
            </a:xfrm>
            <a:custGeom>
              <a:avLst/>
              <a:gdLst/>
              <a:ahLst/>
              <a:cxnLst/>
              <a:rect l="l" t="t" r="r" b="b"/>
              <a:pathLst>
                <a:path w="35560" h="73660">
                  <a:moveTo>
                    <a:pt x="0" y="55625"/>
                  </a:moveTo>
                  <a:lnTo>
                    <a:pt x="8762" y="55625"/>
                  </a:lnTo>
                  <a:lnTo>
                    <a:pt x="8762" y="0"/>
                  </a:lnTo>
                  <a:lnTo>
                    <a:pt x="26288" y="0"/>
                  </a:lnTo>
                  <a:lnTo>
                    <a:pt x="26288" y="55625"/>
                  </a:lnTo>
                  <a:lnTo>
                    <a:pt x="35051" y="55625"/>
                  </a:lnTo>
                  <a:lnTo>
                    <a:pt x="17525" y="73151"/>
                  </a:lnTo>
                  <a:lnTo>
                    <a:pt x="0" y="5562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943344" y="1691589"/>
              <a:ext cx="449605" cy="28503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998208" y="1719122"/>
              <a:ext cx="336765" cy="246964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004304" y="1732787"/>
              <a:ext cx="332231" cy="169163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35"/>
          <p:cNvSpPr txBox="1"/>
          <p:nvPr/>
        </p:nvSpPr>
        <p:spPr>
          <a:xfrm>
            <a:off x="7004304" y="1732788"/>
            <a:ext cx="332740" cy="16954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30"/>
              </a:spcBef>
            </a:pPr>
            <a:r>
              <a:rPr sz="500" b="1" dirty="0">
                <a:latin typeface="Calibri"/>
                <a:cs typeface="Calibri"/>
              </a:rPr>
              <a:t>Yazar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6658356" y="2377490"/>
            <a:ext cx="528955" cy="300355"/>
            <a:chOff x="6658356" y="2377490"/>
            <a:chExt cx="528955" cy="300355"/>
          </a:xfrm>
        </p:grpSpPr>
        <p:sp>
          <p:nvSpPr>
            <p:cNvPr id="137" name="object 137"/>
            <p:cNvSpPr/>
            <p:nvPr/>
          </p:nvSpPr>
          <p:spPr>
            <a:xfrm>
              <a:off x="6658356" y="2377490"/>
              <a:ext cx="528802" cy="30017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729984" y="2401874"/>
              <a:ext cx="385610" cy="27439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/>
          <p:nvPr/>
        </p:nvSpPr>
        <p:spPr>
          <a:xfrm>
            <a:off x="6719316" y="2418588"/>
            <a:ext cx="411480" cy="184785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330"/>
              </a:spcBef>
            </a:pPr>
            <a:r>
              <a:rPr sz="600" b="1" spc="-5" dirty="0">
                <a:latin typeface="Calibri"/>
                <a:cs typeface="Calibri"/>
              </a:rPr>
              <a:t>Kabul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6589776" y="2078786"/>
            <a:ext cx="637540" cy="300355"/>
            <a:chOff x="6589776" y="2078786"/>
            <a:chExt cx="637540" cy="300355"/>
          </a:xfrm>
        </p:grpSpPr>
        <p:sp>
          <p:nvSpPr>
            <p:cNvPr id="141" name="object 141"/>
            <p:cNvSpPr/>
            <p:nvPr/>
          </p:nvSpPr>
          <p:spPr>
            <a:xfrm>
              <a:off x="6589776" y="2078786"/>
              <a:ext cx="637019" cy="300177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653784" y="2103170"/>
              <a:ext cx="509003" cy="274396"/>
            </a:xfrm>
            <a:prstGeom prst="rect">
              <a:avLst/>
            </a:prstGeom>
            <a:blipFill>
              <a:blip r:embed="rId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650736" y="2119884"/>
              <a:ext cx="520065" cy="184785"/>
            </a:xfrm>
            <a:custGeom>
              <a:avLst/>
              <a:gdLst/>
              <a:ahLst/>
              <a:cxnLst/>
              <a:rect l="l" t="t" r="r" b="b"/>
              <a:pathLst>
                <a:path w="520065" h="184785">
                  <a:moveTo>
                    <a:pt x="519683" y="0"/>
                  </a:moveTo>
                  <a:lnTo>
                    <a:pt x="0" y="0"/>
                  </a:lnTo>
                  <a:lnTo>
                    <a:pt x="0" y="184403"/>
                  </a:lnTo>
                  <a:lnTo>
                    <a:pt x="519683" y="184403"/>
                  </a:lnTo>
                  <a:lnTo>
                    <a:pt x="519683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 txBox="1"/>
          <p:nvPr/>
        </p:nvSpPr>
        <p:spPr>
          <a:xfrm>
            <a:off x="6650735" y="2119883"/>
            <a:ext cx="520065" cy="1847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325"/>
              </a:spcBef>
            </a:pPr>
            <a:r>
              <a:rPr sz="600" b="1" spc="-5" dirty="0">
                <a:latin typeface="Calibri"/>
                <a:cs typeface="Calibri"/>
              </a:rPr>
              <a:t>Düzeltme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45" name="object 145"/>
          <p:cNvGrpSpPr/>
          <p:nvPr/>
        </p:nvGrpSpPr>
        <p:grpSpPr>
          <a:xfrm>
            <a:off x="6450710" y="1772094"/>
            <a:ext cx="1640205" cy="706120"/>
            <a:chOff x="6450710" y="1772094"/>
            <a:chExt cx="1640205" cy="706120"/>
          </a:xfrm>
        </p:grpSpPr>
        <p:sp>
          <p:nvSpPr>
            <p:cNvPr id="146" name="object 146"/>
            <p:cNvSpPr/>
            <p:nvPr/>
          </p:nvSpPr>
          <p:spPr>
            <a:xfrm>
              <a:off x="6695203" y="1773682"/>
              <a:ext cx="255760" cy="319023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695203" y="1773682"/>
              <a:ext cx="255904" cy="319405"/>
            </a:xfrm>
            <a:custGeom>
              <a:avLst/>
              <a:gdLst/>
              <a:ahLst/>
              <a:cxnLst/>
              <a:rect l="l" t="t" r="r" b="b"/>
              <a:pathLst>
                <a:path w="255904" h="319405">
                  <a:moveTo>
                    <a:pt x="52560" y="96012"/>
                  </a:moveTo>
                  <a:lnTo>
                    <a:pt x="29749" y="140450"/>
                  </a:lnTo>
                  <a:lnTo>
                    <a:pt x="19026" y="185310"/>
                  </a:lnTo>
                  <a:lnTo>
                    <a:pt x="20318" y="227749"/>
                  </a:lnTo>
                  <a:lnTo>
                    <a:pt x="33553" y="264928"/>
                  </a:lnTo>
                  <a:lnTo>
                    <a:pt x="58656" y="294004"/>
                  </a:lnTo>
                  <a:lnTo>
                    <a:pt x="39225" y="319023"/>
                  </a:lnTo>
                  <a:lnTo>
                    <a:pt x="12818" y="287662"/>
                  </a:lnTo>
                  <a:lnTo>
                    <a:pt x="0" y="247412"/>
                  </a:lnTo>
                  <a:lnTo>
                    <a:pt x="702" y="201761"/>
                  </a:lnTo>
                  <a:lnTo>
                    <a:pt x="14857" y="154196"/>
                  </a:lnTo>
                  <a:lnTo>
                    <a:pt x="42400" y="108203"/>
                  </a:lnTo>
                  <a:lnTo>
                    <a:pt x="101271" y="43737"/>
                  </a:lnTo>
                  <a:lnTo>
                    <a:pt x="146175" y="17859"/>
                  </a:lnTo>
                  <a:lnTo>
                    <a:pt x="192723" y="6959"/>
                  </a:lnTo>
                  <a:lnTo>
                    <a:pt x="237091" y="12572"/>
                  </a:lnTo>
                  <a:lnTo>
                    <a:pt x="246870" y="0"/>
                  </a:lnTo>
                  <a:lnTo>
                    <a:pt x="255760" y="40258"/>
                  </a:lnTo>
                  <a:lnTo>
                    <a:pt x="208008" y="50164"/>
                  </a:lnTo>
                  <a:lnTo>
                    <a:pt x="217660" y="37591"/>
                  </a:lnTo>
                  <a:lnTo>
                    <a:pt x="173292" y="31998"/>
                  </a:lnTo>
                  <a:lnTo>
                    <a:pt x="126744" y="42941"/>
                  </a:lnTo>
                  <a:lnTo>
                    <a:pt x="81840" y="68863"/>
                  </a:lnTo>
                  <a:lnTo>
                    <a:pt x="42400" y="108203"/>
                  </a:lnTo>
                </a:path>
              </a:pathLst>
            </a:custGeom>
            <a:ln w="3175">
              <a:solidFill>
                <a:srgbClr val="0D0D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450710" y="2209292"/>
              <a:ext cx="177799" cy="152225"/>
            </a:xfrm>
            <a:prstGeom prst="rect">
              <a:avLst/>
            </a:prstGeom>
            <a:blipFill>
              <a:blip r:embed="rId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456044" y="2384405"/>
              <a:ext cx="211708" cy="93491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141463" y="2156421"/>
              <a:ext cx="384098" cy="167678"/>
            </a:xfrm>
            <a:prstGeom prst="rect">
              <a:avLst/>
            </a:prstGeom>
            <a:blipFill>
              <a:blip r:embed="rId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7202423" y="2200656"/>
              <a:ext cx="266700" cy="45720"/>
            </a:xfrm>
            <a:prstGeom prst="rect">
              <a:avLst/>
            </a:prstGeom>
            <a:blipFill>
              <a:blip r:embed="rId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202423" y="2200656"/>
              <a:ext cx="266700" cy="45720"/>
            </a:xfrm>
            <a:custGeom>
              <a:avLst/>
              <a:gdLst/>
              <a:ahLst/>
              <a:cxnLst/>
              <a:rect l="l" t="t" r="r" b="b"/>
              <a:pathLst>
                <a:path w="266700" h="45719">
                  <a:moveTo>
                    <a:pt x="0" y="34290"/>
                  </a:moveTo>
                  <a:lnTo>
                    <a:pt x="243840" y="34290"/>
                  </a:lnTo>
                  <a:lnTo>
                    <a:pt x="243840" y="45720"/>
                  </a:lnTo>
                  <a:lnTo>
                    <a:pt x="266700" y="22860"/>
                  </a:lnTo>
                  <a:lnTo>
                    <a:pt x="243840" y="0"/>
                  </a:lnTo>
                  <a:lnTo>
                    <a:pt x="243840" y="11430"/>
                  </a:lnTo>
                  <a:lnTo>
                    <a:pt x="0" y="11430"/>
                  </a:lnTo>
                  <a:lnTo>
                    <a:pt x="0" y="342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7455407" y="2078786"/>
              <a:ext cx="635507" cy="300177"/>
            </a:xfrm>
            <a:prstGeom prst="rect">
              <a:avLst/>
            </a:prstGeom>
            <a:blipFill>
              <a:blip r:embed="rId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522463" y="2103170"/>
              <a:ext cx="499859" cy="274396"/>
            </a:xfrm>
            <a:prstGeom prst="rect">
              <a:avLst/>
            </a:prstGeom>
            <a:blipFill>
              <a:blip r:embed="rId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5" name="object 155"/>
          <p:cNvSpPr txBox="1"/>
          <p:nvPr/>
        </p:nvSpPr>
        <p:spPr>
          <a:xfrm>
            <a:off x="7516368" y="2119883"/>
            <a:ext cx="518159" cy="184785"/>
          </a:xfrm>
          <a:prstGeom prst="rect">
            <a:avLst/>
          </a:prstGeom>
          <a:solidFill>
            <a:srgbClr val="8496AF"/>
          </a:solidFill>
          <a:ln w="317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325"/>
              </a:spcBef>
            </a:pPr>
            <a:r>
              <a:rPr sz="600" b="1" spc="-5" dirty="0">
                <a:latin typeface="Calibri"/>
                <a:cs typeface="Calibri"/>
              </a:rPr>
              <a:t>Mizanpaj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56" name="object 156"/>
          <p:cNvGrpSpPr/>
          <p:nvPr/>
        </p:nvGrpSpPr>
        <p:grpSpPr>
          <a:xfrm>
            <a:off x="7892795" y="2221738"/>
            <a:ext cx="528955" cy="671195"/>
            <a:chOff x="7892795" y="2221738"/>
            <a:chExt cx="528955" cy="671195"/>
          </a:xfrm>
        </p:grpSpPr>
        <p:sp>
          <p:nvSpPr>
            <p:cNvPr id="157" name="object 157"/>
            <p:cNvSpPr/>
            <p:nvPr/>
          </p:nvSpPr>
          <p:spPr>
            <a:xfrm>
              <a:off x="8087867" y="2228088"/>
              <a:ext cx="71755" cy="375285"/>
            </a:xfrm>
            <a:custGeom>
              <a:avLst/>
              <a:gdLst/>
              <a:ahLst/>
              <a:cxnLst/>
              <a:rect l="l" t="t" r="r" b="b"/>
              <a:pathLst>
                <a:path w="71754" h="375285">
                  <a:moveTo>
                    <a:pt x="31368" y="0"/>
                  </a:moveTo>
                  <a:lnTo>
                    <a:pt x="0" y="0"/>
                  </a:lnTo>
                  <a:lnTo>
                    <a:pt x="0" y="17907"/>
                  </a:lnTo>
                  <a:lnTo>
                    <a:pt x="38734" y="17907"/>
                  </a:lnTo>
                  <a:lnTo>
                    <a:pt x="44703" y="23875"/>
                  </a:lnTo>
                  <a:lnTo>
                    <a:pt x="44703" y="356997"/>
                  </a:lnTo>
                  <a:lnTo>
                    <a:pt x="35813" y="356997"/>
                  </a:lnTo>
                  <a:lnTo>
                    <a:pt x="53721" y="374903"/>
                  </a:lnTo>
                  <a:lnTo>
                    <a:pt x="71627" y="356997"/>
                  </a:lnTo>
                  <a:lnTo>
                    <a:pt x="62610" y="356997"/>
                  </a:lnTo>
                  <a:lnTo>
                    <a:pt x="62610" y="31369"/>
                  </a:lnTo>
                  <a:lnTo>
                    <a:pt x="60158" y="19127"/>
                  </a:lnTo>
                  <a:lnTo>
                    <a:pt x="53466" y="9159"/>
                  </a:lnTo>
                  <a:lnTo>
                    <a:pt x="43537" y="2454"/>
                  </a:lnTo>
                  <a:lnTo>
                    <a:pt x="3136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8087867" y="2228088"/>
              <a:ext cx="71755" cy="375285"/>
            </a:xfrm>
            <a:custGeom>
              <a:avLst/>
              <a:gdLst/>
              <a:ahLst/>
              <a:cxnLst/>
              <a:rect l="l" t="t" r="r" b="b"/>
              <a:pathLst>
                <a:path w="71754" h="375285">
                  <a:moveTo>
                    <a:pt x="0" y="0"/>
                  </a:moveTo>
                  <a:lnTo>
                    <a:pt x="31368" y="0"/>
                  </a:lnTo>
                  <a:lnTo>
                    <a:pt x="43537" y="2454"/>
                  </a:lnTo>
                  <a:lnTo>
                    <a:pt x="53466" y="9159"/>
                  </a:lnTo>
                  <a:lnTo>
                    <a:pt x="60158" y="19127"/>
                  </a:lnTo>
                  <a:lnTo>
                    <a:pt x="62610" y="31369"/>
                  </a:lnTo>
                  <a:lnTo>
                    <a:pt x="62610" y="356997"/>
                  </a:lnTo>
                  <a:lnTo>
                    <a:pt x="71627" y="356997"/>
                  </a:lnTo>
                  <a:lnTo>
                    <a:pt x="53721" y="374903"/>
                  </a:lnTo>
                  <a:lnTo>
                    <a:pt x="35813" y="356997"/>
                  </a:lnTo>
                  <a:lnTo>
                    <a:pt x="44703" y="356997"/>
                  </a:lnTo>
                  <a:lnTo>
                    <a:pt x="44703" y="31369"/>
                  </a:lnTo>
                  <a:lnTo>
                    <a:pt x="44703" y="23875"/>
                  </a:lnTo>
                  <a:lnTo>
                    <a:pt x="38734" y="17907"/>
                  </a:lnTo>
                  <a:lnTo>
                    <a:pt x="31368" y="17907"/>
                  </a:lnTo>
                  <a:lnTo>
                    <a:pt x="0" y="17907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7892795" y="2592374"/>
              <a:ext cx="528802" cy="30017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967471" y="2615234"/>
              <a:ext cx="380987" cy="274396"/>
            </a:xfrm>
            <a:prstGeom prst="rect">
              <a:avLst/>
            </a:prstGeom>
            <a:blipFill>
              <a:blip r:embed="rId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1" name="object 161"/>
          <p:cNvSpPr txBox="1"/>
          <p:nvPr/>
        </p:nvSpPr>
        <p:spPr>
          <a:xfrm>
            <a:off x="7953756" y="2633472"/>
            <a:ext cx="411480" cy="184785"/>
          </a:xfrm>
          <a:prstGeom prst="rect">
            <a:avLst/>
          </a:prstGeom>
          <a:solidFill>
            <a:srgbClr val="00AF50"/>
          </a:solidFill>
          <a:ln w="317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325"/>
              </a:spcBef>
            </a:pPr>
            <a:r>
              <a:rPr sz="600" b="1" dirty="0">
                <a:latin typeface="Calibri"/>
                <a:cs typeface="Calibri"/>
              </a:rPr>
              <a:t>Proof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62" name="object 162"/>
          <p:cNvGrpSpPr/>
          <p:nvPr/>
        </p:nvGrpSpPr>
        <p:grpSpPr>
          <a:xfrm>
            <a:off x="7892795" y="3026714"/>
            <a:ext cx="528955" cy="300355"/>
            <a:chOff x="7892795" y="3026714"/>
            <a:chExt cx="528955" cy="300355"/>
          </a:xfrm>
        </p:grpSpPr>
        <p:sp>
          <p:nvSpPr>
            <p:cNvPr id="163" name="object 163"/>
            <p:cNvSpPr/>
            <p:nvPr/>
          </p:nvSpPr>
          <p:spPr>
            <a:xfrm>
              <a:off x="7892795" y="3026714"/>
              <a:ext cx="528802" cy="30017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7967471" y="3049574"/>
              <a:ext cx="397764" cy="274396"/>
            </a:xfrm>
            <a:prstGeom prst="rect">
              <a:avLst/>
            </a:prstGeom>
            <a:blipFill>
              <a:blip r:embed="rId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7953755" y="3067812"/>
              <a:ext cx="411480" cy="184785"/>
            </a:xfrm>
            <a:custGeom>
              <a:avLst/>
              <a:gdLst/>
              <a:ahLst/>
              <a:cxnLst/>
              <a:rect l="l" t="t" r="r" b="b"/>
              <a:pathLst>
                <a:path w="411479" h="184785">
                  <a:moveTo>
                    <a:pt x="411479" y="0"/>
                  </a:moveTo>
                  <a:lnTo>
                    <a:pt x="0" y="0"/>
                  </a:lnTo>
                  <a:lnTo>
                    <a:pt x="0" y="184403"/>
                  </a:lnTo>
                  <a:lnTo>
                    <a:pt x="411479" y="184403"/>
                  </a:lnTo>
                  <a:lnTo>
                    <a:pt x="411479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6" name="object 166"/>
          <p:cNvSpPr txBox="1"/>
          <p:nvPr/>
        </p:nvSpPr>
        <p:spPr>
          <a:xfrm>
            <a:off x="7953756" y="3067811"/>
            <a:ext cx="411480" cy="1847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325"/>
              </a:spcBef>
            </a:pPr>
            <a:r>
              <a:rPr sz="600" b="1" spc="-5" dirty="0">
                <a:latin typeface="Calibri"/>
                <a:cs typeface="Calibri"/>
              </a:rPr>
              <a:t>Yayın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167" name="object 167"/>
          <p:cNvGrpSpPr/>
          <p:nvPr/>
        </p:nvGrpSpPr>
        <p:grpSpPr>
          <a:xfrm>
            <a:off x="8037576" y="2814802"/>
            <a:ext cx="180340" cy="295910"/>
            <a:chOff x="8037576" y="2814802"/>
            <a:chExt cx="180340" cy="295910"/>
          </a:xfrm>
        </p:grpSpPr>
        <p:sp>
          <p:nvSpPr>
            <p:cNvPr id="168" name="object 168"/>
            <p:cNvSpPr/>
            <p:nvPr/>
          </p:nvSpPr>
          <p:spPr>
            <a:xfrm>
              <a:off x="8037576" y="2814802"/>
              <a:ext cx="179793" cy="295681"/>
            </a:xfrm>
            <a:prstGeom prst="rect">
              <a:avLst/>
            </a:prstGeom>
            <a:blipFill>
              <a:blip r:embed="rId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8100060" y="2855976"/>
              <a:ext cx="59436" cy="178308"/>
            </a:xfrm>
            <a:prstGeom prst="rect">
              <a:avLst/>
            </a:prstGeom>
            <a:blipFill>
              <a:blip r:embed="rId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8100060" y="2855976"/>
              <a:ext cx="59690" cy="178435"/>
            </a:xfrm>
            <a:custGeom>
              <a:avLst/>
              <a:gdLst/>
              <a:ahLst/>
              <a:cxnLst/>
              <a:rect l="l" t="t" r="r" b="b"/>
              <a:pathLst>
                <a:path w="59690" h="178435">
                  <a:moveTo>
                    <a:pt x="14859" y="0"/>
                  </a:moveTo>
                  <a:lnTo>
                    <a:pt x="14859" y="148589"/>
                  </a:lnTo>
                  <a:lnTo>
                    <a:pt x="0" y="148589"/>
                  </a:lnTo>
                  <a:lnTo>
                    <a:pt x="29718" y="178308"/>
                  </a:lnTo>
                  <a:lnTo>
                    <a:pt x="59436" y="148589"/>
                  </a:lnTo>
                  <a:lnTo>
                    <a:pt x="44576" y="148589"/>
                  </a:lnTo>
                  <a:lnTo>
                    <a:pt x="44576" y="0"/>
                  </a:lnTo>
                  <a:lnTo>
                    <a:pt x="1485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1" name="object 171"/>
          <p:cNvSpPr txBox="1"/>
          <p:nvPr/>
        </p:nvSpPr>
        <p:spPr>
          <a:xfrm>
            <a:off x="6452996" y="2664663"/>
            <a:ext cx="6286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95"/>
              </a:spcBef>
            </a:pPr>
            <a:r>
              <a:rPr sz="400" b="1" i="1" spc="-10" dirty="0">
                <a:latin typeface="Arial"/>
                <a:cs typeface="Arial"/>
              </a:rPr>
              <a:t>Alan editörü</a:t>
            </a:r>
            <a:r>
              <a:rPr sz="400" b="1" i="1" spc="25" dirty="0">
                <a:latin typeface="Arial"/>
                <a:cs typeface="Arial"/>
              </a:rPr>
              <a:t> </a:t>
            </a:r>
            <a:r>
              <a:rPr sz="400" b="1" i="1" spc="-5" dirty="0">
                <a:latin typeface="Arial"/>
                <a:cs typeface="Arial"/>
              </a:rPr>
              <a:t>tarafından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00" b="1" i="1" spc="-5" dirty="0">
                <a:latin typeface="Arial"/>
                <a:cs typeface="Arial"/>
              </a:rPr>
              <a:t>«identicate» </a:t>
            </a:r>
            <a:r>
              <a:rPr sz="400" b="1" i="1" spc="-10" dirty="0">
                <a:latin typeface="Arial"/>
                <a:cs typeface="Arial"/>
              </a:rPr>
              <a:t>programı</a:t>
            </a:r>
            <a:r>
              <a:rPr sz="400" b="1" i="1" spc="45" dirty="0">
                <a:latin typeface="Arial"/>
                <a:cs typeface="Arial"/>
              </a:rPr>
              <a:t> </a:t>
            </a:r>
            <a:r>
              <a:rPr sz="400" b="1" i="1" spc="-5" dirty="0">
                <a:latin typeface="Arial"/>
                <a:cs typeface="Arial"/>
              </a:rPr>
              <a:t>ile</a:t>
            </a:r>
            <a:endParaRPr sz="4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439280" y="2906648"/>
            <a:ext cx="6540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95"/>
              </a:spcBef>
            </a:pPr>
            <a:r>
              <a:rPr sz="400" b="1" i="1" spc="-5" dirty="0">
                <a:latin typeface="Arial"/>
                <a:cs typeface="Arial"/>
              </a:rPr>
              <a:t>Dil editörü</a:t>
            </a:r>
            <a:r>
              <a:rPr sz="400" b="1" i="1" spc="20" dirty="0">
                <a:latin typeface="Arial"/>
                <a:cs typeface="Arial"/>
              </a:rPr>
              <a:t> </a:t>
            </a:r>
            <a:r>
              <a:rPr sz="400" b="1" i="1" spc="-5" dirty="0">
                <a:latin typeface="Arial"/>
                <a:cs typeface="Arial"/>
              </a:rPr>
              <a:t>tarafından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00" b="1" i="1" spc="-10" dirty="0">
                <a:latin typeface="Arial"/>
                <a:cs typeface="Arial"/>
              </a:rPr>
              <a:t>«Grammarly» programı</a:t>
            </a:r>
            <a:r>
              <a:rPr sz="400" b="1" i="1" spc="-30" dirty="0">
                <a:latin typeface="Arial"/>
                <a:cs typeface="Arial"/>
              </a:rPr>
              <a:t> </a:t>
            </a:r>
            <a:r>
              <a:rPr sz="400" b="1" i="1" spc="-5" dirty="0">
                <a:latin typeface="Arial"/>
                <a:cs typeface="Arial"/>
              </a:rPr>
              <a:t>ile</a:t>
            </a:r>
            <a:endParaRPr sz="4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6460997" y="3152012"/>
            <a:ext cx="699135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b="1" i="1" spc="-5" dirty="0">
                <a:latin typeface="Arial"/>
                <a:cs typeface="Arial"/>
              </a:rPr>
              <a:t>İstatistik Editörü</a:t>
            </a:r>
            <a:r>
              <a:rPr sz="400" b="1" i="1" spc="35" dirty="0">
                <a:latin typeface="Arial"/>
                <a:cs typeface="Arial"/>
              </a:rPr>
              <a:t> </a:t>
            </a:r>
            <a:r>
              <a:rPr sz="400" b="1" i="1" spc="-5" dirty="0">
                <a:latin typeface="Arial"/>
                <a:cs typeface="Arial"/>
              </a:rPr>
              <a:t>Tarafından</a:t>
            </a:r>
            <a:endParaRPr sz="4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982470" y="1908429"/>
            <a:ext cx="42989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" i="1" spc="-5" dirty="0">
                <a:latin typeface="Arial"/>
                <a:cs typeface="Arial"/>
              </a:rPr>
              <a:t>Ön</a:t>
            </a:r>
            <a:r>
              <a:rPr sz="400" i="1" spc="-60" dirty="0">
                <a:latin typeface="Arial"/>
                <a:cs typeface="Arial"/>
              </a:rPr>
              <a:t> </a:t>
            </a:r>
            <a:r>
              <a:rPr sz="400" i="1" spc="-5" dirty="0">
                <a:latin typeface="Arial"/>
                <a:cs typeface="Arial"/>
              </a:rPr>
              <a:t>değerlendirme  </a:t>
            </a:r>
            <a:r>
              <a:rPr sz="400" i="1" spc="-10" dirty="0">
                <a:latin typeface="Arial"/>
                <a:cs typeface="Arial"/>
              </a:rPr>
              <a:t>formu </a:t>
            </a:r>
            <a:r>
              <a:rPr sz="400" i="1" spc="-15" dirty="0">
                <a:latin typeface="Arial"/>
                <a:cs typeface="Arial"/>
              </a:rPr>
              <a:t>için  </a:t>
            </a:r>
            <a:r>
              <a:rPr sz="400" b="1" i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1"/>
              </a:rPr>
              <a:t>TIKLAYINIZ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00024" y="1067180"/>
            <a:ext cx="5988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3810" algn="ctr">
              <a:lnSpc>
                <a:spcPct val="100000"/>
              </a:lnSpc>
              <a:spcBef>
                <a:spcPts val="95"/>
              </a:spcBef>
            </a:pPr>
            <a:r>
              <a:rPr sz="400" i="1" spc="-5" dirty="0">
                <a:latin typeface="Arial"/>
                <a:cs typeface="Arial"/>
              </a:rPr>
              <a:t>Başvurudan önce dergi  yazım </a:t>
            </a:r>
            <a:r>
              <a:rPr sz="400" i="1" spc="-10" dirty="0">
                <a:latin typeface="Arial"/>
                <a:cs typeface="Arial"/>
              </a:rPr>
              <a:t>kurallarını </a:t>
            </a:r>
            <a:r>
              <a:rPr sz="400" i="1" spc="-5" dirty="0">
                <a:latin typeface="Arial"/>
                <a:cs typeface="Arial"/>
              </a:rPr>
              <a:t>gözden  geçirmeyi </a:t>
            </a:r>
            <a:r>
              <a:rPr sz="400" i="1" dirty="0">
                <a:latin typeface="Arial"/>
                <a:cs typeface="Arial"/>
              </a:rPr>
              <a:t>ve </a:t>
            </a:r>
            <a:r>
              <a:rPr sz="400" i="1" spc="-5" dirty="0">
                <a:latin typeface="Arial"/>
                <a:cs typeface="Arial"/>
              </a:rPr>
              <a:t>çalışmanızı  bu </a:t>
            </a:r>
            <a:r>
              <a:rPr sz="400" i="1" spc="-10" dirty="0">
                <a:latin typeface="Arial"/>
                <a:cs typeface="Arial"/>
              </a:rPr>
              <a:t>kurallara </a:t>
            </a:r>
            <a:r>
              <a:rPr sz="400" i="1" spc="-5" dirty="0">
                <a:latin typeface="Arial"/>
                <a:cs typeface="Arial"/>
              </a:rPr>
              <a:t>göre  düzenlemeyi</a:t>
            </a:r>
            <a:r>
              <a:rPr sz="400" i="1" spc="10" dirty="0">
                <a:latin typeface="Arial"/>
                <a:cs typeface="Arial"/>
              </a:rPr>
              <a:t> </a:t>
            </a:r>
            <a:r>
              <a:rPr sz="400" i="1" spc="-10" dirty="0">
                <a:latin typeface="Arial"/>
                <a:cs typeface="Arial"/>
              </a:rPr>
              <a:t>unutmayınız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16509" y="1438782"/>
            <a:ext cx="6953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500" i="1" dirty="0" smtClean="0">
                <a:latin typeface="Arial"/>
                <a:cs typeface="Arial"/>
              </a:rPr>
              <a:t>HSSJ</a:t>
            </a:r>
            <a:r>
              <a:rPr sz="500" i="1" dirty="0" smtClean="0">
                <a:latin typeface="Arial"/>
                <a:cs typeface="Arial"/>
              </a:rPr>
              <a:t> </a:t>
            </a:r>
            <a:r>
              <a:rPr sz="500" i="1" spc="-5" dirty="0">
                <a:latin typeface="Arial"/>
                <a:cs typeface="Arial"/>
              </a:rPr>
              <a:t>yazım kuralları</a:t>
            </a:r>
            <a:r>
              <a:rPr sz="500" i="1" spc="-60" dirty="0">
                <a:latin typeface="Arial"/>
                <a:cs typeface="Arial"/>
              </a:rPr>
              <a:t> </a:t>
            </a:r>
            <a:r>
              <a:rPr sz="500" i="1" spc="-5" dirty="0">
                <a:latin typeface="Arial"/>
                <a:cs typeface="Arial"/>
              </a:rPr>
              <a:t>için</a:t>
            </a:r>
            <a:endParaRPr sz="5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500" b="1" i="1" u="sng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2"/>
              </a:rPr>
              <a:t>TIKLAYINIZ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120546" y="4087495"/>
            <a:ext cx="3994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Cover</a:t>
            </a:r>
            <a:r>
              <a:rPr sz="500" b="1" i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Lette</a:t>
            </a:r>
            <a:r>
              <a:rPr sz="500" b="1" i="1" dirty="0">
                <a:latin typeface="Arial"/>
                <a:cs typeface="Arial"/>
              </a:rPr>
              <a:t>r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67613" y="3837558"/>
            <a:ext cx="1852295" cy="297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7210" marR="483870" indent="-525145">
              <a:lnSpc>
                <a:spcPct val="100000"/>
              </a:lnSpc>
              <a:spcBef>
                <a:spcPts val="100"/>
              </a:spcBef>
            </a:pPr>
            <a:r>
              <a:rPr sz="600" b="1" i="1" u="sng" spc="-434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</a:t>
            </a:r>
            <a:r>
              <a:rPr sz="600" b="1" i="1" spc="2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600" b="1" i="1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ergi Sistemine Yüklenmesi </a:t>
            </a:r>
            <a:r>
              <a:rPr sz="600" b="1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Gereken </a:t>
            </a:r>
            <a:r>
              <a:rPr sz="600" b="1" i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600" b="1" i="1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Evraklar</a:t>
            </a:r>
            <a:endParaRPr sz="6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40"/>
              </a:spcBef>
            </a:pPr>
            <a:r>
              <a:rPr lang="tr-TR" sz="400" b="1" i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" b="1" i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tr-TR" sz="400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" b="1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r>
              <a:rPr lang="tr-TR" sz="4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" b="1" i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endParaRPr sz="300" b="1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930605" y="4256659"/>
            <a:ext cx="8153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u="sng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Yayın </a:t>
            </a:r>
            <a:r>
              <a:rPr sz="5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Hakları Devir</a:t>
            </a:r>
            <a:r>
              <a:rPr sz="500" b="1" i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Formu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59497" y="4442586"/>
            <a:ext cx="954063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100"/>
              </a:spcBef>
            </a:pPr>
            <a:r>
              <a:rPr sz="500" u="sng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Kapak</a:t>
            </a:r>
            <a:r>
              <a:rPr sz="500" b="1" i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Sayfas</a:t>
            </a:r>
            <a:r>
              <a:rPr sz="500" b="1" i="1" spc="-5" dirty="0">
                <a:latin typeface="Arial"/>
                <a:cs typeface="Arial"/>
              </a:rPr>
              <a:t>ı</a:t>
            </a:r>
            <a:endParaRPr sz="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 dirty="0">
              <a:latin typeface="Arial"/>
              <a:cs typeface="Arial"/>
            </a:endParaRPr>
          </a:p>
          <a:p>
            <a:pPr marL="10795" algn="ctr">
              <a:lnSpc>
                <a:spcPct val="100000"/>
              </a:lnSpc>
              <a:spcBef>
                <a:spcPts val="310"/>
              </a:spcBef>
            </a:pPr>
            <a:r>
              <a:rPr sz="500" u="sng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Türkçe</a:t>
            </a:r>
            <a:r>
              <a:rPr sz="500" b="1" i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Öze</a:t>
            </a:r>
            <a:r>
              <a:rPr sz="500" b="1" i="1" spc="-5" dirty="0">
                <a:latin typeface="Arial"/>
                <a:cs typeface="Arial"/>
              </a:rPr>
              <a:t>t</a:t>
            </a:r>
            <a:endParaRPr sz="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500" u="sng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00" b="1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</a:t>
            </a:r>
            <a:r>
              <a:rPr sz="5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ngiliz</a:t>
            </a:r>
            <a:r>
              <a:rPr sz="500" b="1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5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500" b="1" i="1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Öz</a:t>
            </a:r>
            <a:r>
              <a:rPr sz="500" b="1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500" b="1" i="1" spc="-5" dirty="0">
                <a:latin typeface="Arial"/>
                <a:cs typeface="Arial"/>
              </a:rPr>
              <a:t>t</a:t>
            </a:r>
            <a:endParaRPr sz="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5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İngilizce</a:t>
            </a:r>
            <a:r>
              <a:rPr lang="tr-TR" sz="5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ya da Türkçe </a:t>
            </a:r>
            <a:r>
              <a:rPr sz="5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sz="5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yazılmış</a:t>
            </a:r>
            <a:r>
              <a:rPr sz="5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yayın dosyası</a:t>
            </a:r>
          </a:p>
        </p:txBody>
      </p:sp>
      <p:sp>
        <p:nvSpPr>
          <p:cNvPr id="181" name="object 181"/>
          <p:cNvSpPr txBox="1"/>
          <p:nvPr/>
        </p:nvSpPr>
        <p:spPr>
          <a:xfrm>
            <a:off x="2165398" y="3998682"/>
            <a:ext cx="298450" cy="737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400" b="1" i="1" u="sng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CLICK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1931416" y="4250182"/>
            <a:ext cx="586740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210" marR="5080" indent="-144145">
              <a:lnSpc>
                <a:spcPct val="100000"/>
              </a:lnSpc>
              <a:spcBef>
                <a:spcPts val="95"/>
              </a:spcBef>
            </a:pPr>
            <a:r>
              <a:rPr sz="400" u="sng" spc="-1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Örnek Devir </a:t>
            </a:r>
            <a:r>
              <a:rPr sz="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Formu için </a:t>
            </a:r>
            <a:r>
              <a:rPr sz="4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" b="1" i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73"/>
              </a:rPr>
              <a:t>TIKLAYINIZ</a:t>
            </a:r>
            <a:endParaRPr sz="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161</Words>
  <Application>Microsoft Office PowerPoint</Application>
  <PresentationFormat>Ekran Gösterisi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ALTUN</dc:creator>
  <cp:lastModifiedBy>ASUS</cp:lastModifiedBy>
  <cp:revision>2</cp:revision>
  <dcterms:created xsi:type="dcterms:W3CDTF">2020-11-27T11:26:26Z</dcterms:created>
  <dcterms:modified xsi:type="dcterms:W3CDTF">2020-12-20T13:13:33Z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2019-10-02T00:00:00Z</vt:filetime>
  </property>
  <property fmtid="{D5CDD505-2E9C-101B-9397-08002B2CF9AE}" pid="3" name="Creator">
    <vt:lpwstr>Microsoft® PowerPoint® Office 365 için</vt:lpwstr>
  </property>
  <property fmtid="{D5CDD505-2E9C-101B-9397-08002B2CF9AE}" pid="4" name="LastSaved">
    <vt:filetime>2020-11-27T00:00:00Z</vt:filetime>
  </property>
</Properties>
</file>